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61" r:id="rId3"/>
    <p:sldId id="257" r:id="rId4"/>
    <p:sldId id="264" r:id="rId5"/>
    <p:sldId id="270" r:id="rId6"/>
    <p:sldId id="271" r:id="rId7"/>
    <p:sldId id="272" r:id="rId8"/>
    <p:sldId id="273" r:id="rId9"/>
    <p:sldId id="268" r:id="rId10"/>
    <p:sldId id="269" r:id="rId11"/>
    <p:sldId id="27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88F"/>
    <a:srgbClr val="E6E6E6"/>
    <a:srgbClr val="F4EE00"/>
    <a:srgbClr val="D9D9D9"/>
    <a:srgbClr val="C6C9BA"/>
    <a:srgbClr val="176FC1"/>
    <a:srgbClr val="B3C6EA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D0361-6458-C321-D387-2499D63C811D}" v="4" dt="2026-01-20T09:50:25.745"/>
    <p1510:client id="{21CE2CAF-C5F0-4785-9A59-033708EBAE79}" v="761" dt="2026-01-20T12:24:05.089"/>
    <p1510:client id="{8D23E3BD-C2CB-4C0F-EC0E-7A767E1FF8FF}" v="142" dt="2026-01-20T12:19:53.112"/>
    <p1510:client id="{F165A69F-AECF-703B-C34C-50C47401E9C9}" v="345" dt="2026-01-20T09:47:39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jay Gabriel Kliche 1932192790" userId="S::1932192790@bildung.daa.de::b19c5391-abec-4af2-a028-a4a06720eebf" providerId="AD" clId="Web-{8D23E3BD-C2CB-4C0F-EC0E-7A767E1FF8FF}"/>
    <pc:docChg chg="addSld modSld">
      <pc:chgData name="Sanjay Gabriel Kliche 1932192790" userId="S::1932192790@bildung.daa.de::b19c5391-abec-4af2-a028-a4a06720eebf" providerId="AD" clId="Web-{8D23E3BD-C2CB-4C0F-EC0E-7A767E1FF8FF}" dt="2026-01-20T12:19:53.112" v="125"/>
      <pc:docMkLst>
        <pc:docMk/>
      </pc:docMkLst>
      <pc:sldChg chg="modSp">
        <pc:chgData name="Sanjay Gabriel Kliche 1932192790" userId="S::1932192790@bildung.daa.de::b19c5391-abec-4af2-a028-a4a06720eebf" providerId="AD" clId="Web-{8D23E3BD-C2CB-4C0F-EC0E-7A767E1FF8FF}" dt="2026-01-20T11:28:34.112" v="24"/>
        <pc:sldMkLst>
          <pc:docMk/>
          <pc:sldMk cId="701572175" sldId="257"/>
        </pc:sldMkLst>
        <pc:picChg chg="mod">
          <ac:chgData name="Sanjay Gabriel Kliche 1932192790" userId="S::1932192790@bildung.daa.de::b19c5391-abec-4af2-a028-a4a06720eebf" providerId="AD" clId="Web-{8D23E3BD-C2CB-4C0F-EC0E-7A767E1FF8FF}" dt="2026-01-20T11:28:34.112" v="24"/>
          <ac:picMkLst>
            <pc:docMk/>
            <pc:sldMk cId="701572175" sldId="257"/>
            <ac:picMk id="10" creationId="{E9574A75-3D49-65EC-3B52-35F231B570B4}"/>
          </ac:picMkLst>
        </pc:picChg>
      </pc:sldChg>
      <pc:sldChg chg="modSp">
        <pc:chgData name="Sanjay Gabriel Kliche 1932192790" userId="S::1932192790@bildung.daa.de::b19c5391-abec-4af2-a028-a4a06720eebf" providerId="AD" clId="Web-{8D23E3BD-C2CB-4C0F-EC0E-7A767E1FF8FF}" dt="2026-01-20T11:52:25.158" v="81" actId="20577"/>
        <pc:sldMkLst>
          <pc:docMk/>
          <pc:sldMk cId="1642404273" sldId="261"/>
        </pc:sldMkLst>
        <pc:spChg chg="mod">
          <ac:chgData name="Sanjay Gabriel Kliche 1932192790" userId="S::1932192790@bildung.daa.de::b19c5391-abec-4af2-a028-a4a06720eebf" providerId="AD" clId="Web-{8D23E3BD-C2CB-4C0F-EC0E-7A767E1FF8FF}" dt="2026-01-20T11:52:25.158" v="81" actId="20577"/>
          <ac:spMkLst>
            <pc:docMk/>
            <pc:sldMk cId="1642404273" sldId="261"/>
            <ac:spMk id="3" creationId="{941D13BC-9C43-9549-6BAC-66AEC8FE5612}"/>
          </ac:spMkLst>
        </pc:spChg>
      </pc:sldChg>
      <pc:sldChg chg="addSp modSp">
        <pc:chgData name="Sanjay Gabriel Kliche 1932192790" userId="S::1932192790@bildung.daa.de::b19c5391-abec-4af2-a028-a4a06720eebf" providerId="AD" clId="Web-{8D23E3BD-C2CB-4C0F-EC0E-7A767E1FF8FF}" dt="2026-01-20T12:17:33.718" v="93"/>
        <pc:sldMkLst>
          <pc:docMk/>
          <pc:sldMk cId="3282966244" sldId="264"/>
        </pc:sldMkLst>
        <pc:spChg chg="add mod ord">
          <ac:chgData name="Sanjay Gabriel Kliche 1932192790" userId="S::1932192790@bildung.daa.de::b19c5391-abec-4af2-a028-a4a06720eebf" providerId="AD" clId="Web-{8D23E3BD-C2CB-4C0F-EC0E-7A767E1FF8FF}" dt="2026-01-20T11:41:33.192" v="69" actId="14100"/>
          <ac:spMkLst>
            <pc:docMk/>
            <pc:sldMk cId="3282966244" sldId="264"/>
            <ac:spMk id="3" creationId="{015CE324-77C3-B955-816E-4539919E1D7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39:06.845" v="68" actId="20577"/>
          <ac:spMkLst>
            <pc:docMk/>
            <pc:sldMk cId="3282966244" sldId="264"/>
            <ac:spMk id="5" creationId="{BDBD0950-9742-8667-BDEE-188AFC1EF6D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6:49.452" v="86"/>
          <ac:spMkLst>
            <pc:docMk/>
            <pc:sldMk cId="3282966244" sldId="264"/>
            <ac:spMk id="6" creationId="{8B964673-D840-23A4-6DE1-3E6C78FFD06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12.640" v="87"/>
          <ac:spMkLst>
            <pc:docMk/>
            <pc:sldMk cId="3282966244" sldId="264"/>
            <ac:spMk id="7" creationId="{C5FBEDA8-7166-C2BF-E5BF-0904368795B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15:58.017" v="4"/>
          <ac:spMkLst>
            <pc:docMk/>
            <pc:sldMk cId="3282966244" sldId="264"/>
            <ac:spMk id="8" creationId="{B8D54C46-9774-A491-F51A-186AA666A45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16:19.878" v="5"/>
          <ac:spMkLst>
            <pc:docMk/>
            <pc:sldMk cId="3282966244" sldId="264"/>
            <ac:spMk id="9" creationId="{ADF2A65C-AA52-429D-9C7E-551495E71DF5}"/>
          </ac:spMkLst>
        </pc:spChg>
        <pc:spChg chg="add mod">
          <ac:chgData name="Sanjay Gabriel Kliche 1932192790" userId="S::1932192790@bildung.daa.de::b19c5391-abec-4af2-a028-a4a06720eebf" providerId="AD" clId="Web-{8D23E3BD-C2CB-4C0F-EC0E-7A767E1FF8FF}" dt="2026-01-20T12:17:29.156" v="90"/>
          <ac:spMkLst>
            <pc:docMk/>
            <pc:sldMk cId="3282966244" sldId="264"/>
            <ac:spMk id="10" creationId="{ED905C6A-13B7-1DCC-B489-17BDF730FF0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15.890" v="88"/>
          <ac:spMkLst>
            <pc:docMk/>
            <pc:sldMk cId="3282966244" sldId="264"/>
            <ac:spMk id="12" creationId="{5434CDF8-DC68-A7C5-D1A6-BD4234FE6C1E}"/>
          </ac:spMkLst>
        </pc:spChg>
        <pc:spChg chg="add">
          <ac:chgData name="Sanjay Gabriel Kliche 1932192790" userId="S::1932192790@bildung.daa.de::b19c5391-abec-4af2-a028-a4a06720eebf" providerId="AD" clId="Web-{8D23E3BD-C2CB-4C0F-EC0E-7A767E1FF8FF}" dt="2026-01-20T11:38:14.644" v="41"/>
          <ac:spMkLst>
            <pc:docMk/>
            <pc:sldMk cId="3282966244" sldId="264"/>
            <ac:spMk id="12" creationId="{7EE53993-EC81-7880-2052-D2141DEBB65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0.953" v="91"/>
          <ac:spMkLst>
            <pc:docMk/>
            <pc:sldMk cId="3282966244" sldId="264"/>
            <ac:spMk id="13" creationId="{7EE53993-EC81-7880-2052-D2141DEBB650}"/>
          </ac:spMkLst>
        </pc:spChg>
        <pc:spChg chg="add mod">
          <ac:chgData name="Sanjay Gabriel Kliche 1932192790" userId="S::1932192790@bildung.daa.de::b19c5391-abec-4af2-a028-a4a06720eebf" providerId="AD" clId="Web-{8D23E3BD-C2CB-4C0F-EC0E-7A767E1FF8FF}" dt="2026-01-20T12:17:27.343" v="89"/>
          <ac:spMkLst>
            <pc:docMk/>
            <pc:sldMk cId="3282966244" sldId="264"/>
            <ac:spMk id="14" creationId="{BB5B0E43-86E8-8498-4C2D-687427A9B56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2.140" v="92"/>
          <ac:spMkLst>
            <pc:docMk/>
            <pc:sldMk cId="3282966244" sldId="264"/>
            <ac:spMk id="19" creationId="{FA4C64DD-4616-4DEB-1824-E6C434FDFB4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51:08.171" v="73" actId="14100"/>
          <ac:spMkLst>
            <pc:docMk/>
            <pc:sldMk cId="3282966244" sldId="264"/>
            <ac:spMk id="21" creationId="{2E3F52BB-A76E-B31A-D1C5-EB112CFF549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3.718" v="93"/>
          <ac:spMkLst>
            <pc:docMk/>
            <pc:sldMk cId="3282966244" sldId="264"/>
            <ac:spMk id="22" creationId="{BFEBFF63-F44E-5237-8657-5E94C2E56884}"/>
          </ac:spMkLst>
        </pc:spChg>
      </pc:sldChg>
      <pc:sldChg chg="addSp modSp new mod chgLayout">
        <pc:chgData name="Sanjay Gabriel Kliche 1932192790" userId="S::1932192790@bildung.daa.de::b19c5391-abec-4af2-a028-a4a06720eebf" providerId="AD" clId="Web-{8D23E3BD-C2CB-4C0F-EC0E-7A767E1FF8FF}" dt="2026-01-20T11:59:03.885" v="84"/>
        <pc:sldMkLst>
          <pc:docMk/>
          <pc:sldMk cId="3021186879" sldId="268"/>
        </pc:sldMkLst>
        <pc:picChg chg="add mod">
          <ac:chgData name="Sanjay Gabriel Kliche 1932192790" userId="S::1932192790@bildung.daa.de::b19c5391-abec-4af2-a028-a4a06720eebf" providerId="AD" clId="Web-{8D23E3BD-C2CB-4C0F-EC0E-7A767E1FF8FF}" dt="2026-01-20T11:59:03.885" v="84"/>
          <ac:picMkLst>
            <pc:docMk/>
            <pc:sldMk cId="3021186879" sldId="268"/>
            <ac:picMk id="2" creationId="{DBC257A5-4476-56A6-2309-9EE5099066FD}"/>
          </ac:picMkLst>
        </pc:picChg>
      </pc:sldChg>
      <pc:sldChg chg="new">
        <pc:chgData name="Sanjay Gabriel Kliche 1932192790" userId="S::1932192790@bildung.daa.de::b19c5391-abec-4af2-a028-a4a06720eebf" providerId="AD" clId="Web-{8D23E3BD-C2CB-4C0F-EC0E-7A767E1FF8FF}" dt="2026-01-20T11:59:59.917" v="85"/>
        <pc:sldMkLst>
          <pc:docMk/>
          <pc:sldMk cId="1692141887" sldId="269"/>
        </pc:sldMkLst>
      </pc:sldChg>
      <pc:sldChg chg="modSp">
        <pc:chgData name="Sanjay Gabriel Kliche 1932192790" userId="S::1932192790@bildung.daa.de::b19c5391-abec-4af2-a028-a4a06720eebf" providerId="AD" clId="Web-{8D23E3BD-C2CB-4C0F-EC0E-7A767E1FF8FF}" dt="2026-01-20T12:18:55.798" v="101"/>
        <pc:sldMkLst>
          <pc:docMk/>
          <pc:sldMk cId="772431270" sldId="270"/>
        </pc:sldMkLst>
        <pc:spChg chg="mod">
          <ac:chgData name="Sanjay Gabriel Kliche 1932192790" userId="S::1932192790@bildung.daa.de::b19c5391-abec-4af2-a028-a4a06720eebf" providerId="AD" clId="Web-{8D23E3BD-C2CB-4C0F-EC0E-7A767E1FF8FF}" dt="2026-01-20T12:18:51.923" v="99"/>
          <ac:spMkLst>
            <pc:docMk/>
            <pc:sldMk cId="772431270" sldId="270"/>
            <ac:spMk id="6" creationId="{CF4046C7-4247-2691-8671-C9F77BD452A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3.844" v="94"/>
          <ac:spMkLst>
            <pc:docMk/>
            <pc:sldMk cId="772431270" sldId="270"/>
            <ac:spMk id="7" creationId="{42FDB8AF-FF96-A41C-BD04-837AD6D1ACC1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8.579" v="97"/>
          <ac:spMkLst>
            <pc:docMk/>
            <pc:sldMk cId="772431270" sldId="270"/>
            <ac:spMk id="10" creationId="{3A4D9C9B-ED7A-12E9-5E4E-43FCE545953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5.657" v="95"/>
          <ac:spMkLst>
            <pc:docMk/>
            <pc:sldMk cId="772431270" sldId="270"/>
            <ac:spMk id="12" creationId="{B8943FC6-FCA6-C8AE-F28B-BB8B76F56D1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9.782" v="98"/>
          <ac:spMkLst>
            <pc:docMk/>
            <pc:sldMk cId="772431270" sldId="270"/>
            <ac:spMk id="13" creationId="{DD2E38A8-CBE4-E93D-F985-A89E69A8FC0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6.876" v="96"/>
          <ac:spMkLst>
            <pc:docMk/>
            <pc:sldMk cId="772431270" sldId="270"/>
            <ac:spMk id="14" creationId="{6A4D1000-2A24-082C-253D-D30FC7F5F234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3.891" v="100"/>
          <ac:spMkLst>
            <pc:docMk/>
            <pc:sldMk cId="772431270" sldId="270"/>
            <ac:spMk id="19" creationId="{47C220CA-7E34-A508-16FD-544F324A8E5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5.798" v="101"/>
          <ac:spMkLst>
            <pc:docMk/>
            <pc:sldMk cId="772431270" sldId="270"/>
            <ac:spMk id="22" creationId="{8CE11615-E580-B0C6-7AB2-C852409C1676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13.220" v="109"/>
        <pc:sldMkLst>
          <pc:docMk/>
          <pc:sldMk cId="3214402078" sldId="271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13.220" v="109"/>
          <ac:spMkLst>
            <pc:docMk/>
            <pc:sldMk cId="3214402078" sldId="271"/>
            <ac:spMk id="6" creationId="{756F2032-351E-C12C-E223-08005183B47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9.063" v="102"/>
          <ac:spMkLst>
            <pc:docMk/>
            <pc:sldMk cId="3214402078" sldId="271"/>
            <ac:spMk id="7" creationId="{F9285091-2E03-FC8B-35A5-33D3A4E76D4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3.235" v="104"/>
          <ac:spMkLst>
            <pc:docMk/>
            <pc:sldMk cId="3214402078" sldId="271"/>
            <ac:spMk id="10" creationId="{42617218-D53E-F08A-62CC-8AECAE9FAB6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1.048" v="103"/>
          <ac:spMkLst>
            <pc:docMk/>
            <pc:sldMk cId="3214402078" sldId="271"/>
            <ac:spMk id="12" creationId="{D402BDA5-1087-5D84-9C5E-2976C7CEA8BA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7.657" v="106"/>
          <ac:spMkLst>
            <pc:docMk/>
            <pc:sldMk cId="3214402078" sldId="271"/>
            <ac:spMk id="13" creationId="{7B517AD3-130E-DC59-5CF7-4E4D877A53EE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1.345" v="108"/>
          <ac:spMkLst>
            <pc:docMk/>
            <pc:sldMk cId="3214402078" sldId="271"/>
            <ac:spMk id="14" creationId="{E47DB371-6DB1-08F4-5AD0-C3AB3AB3DF41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8.860" v="107"/>
          <ac:spMkLst>
            <pc:docMk/>
            <pc:sldMk cId="3214402078" sldId="271"/>
            <ac:spMk id="19" creationId="{DF1515C6-19C3-57F9-0444-859DE966B7E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5.329" v="105"/>
          <ac:spMkLst>
            <pc:docMk/>
            <pc:sldMk cId="3214402078" sldId="271"/>
            <ac:spMk id="22" creationId="{92E26EB4-AE58-75CE-B1DA-7B592A3A9B29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29.673" v="117"/>
        <pc:sldMkLst>
          <pc:docMk/>
          <pc:sldMk cId="1320122827" sldId="272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27.751" v="116"/>
          <ac:spMkLst>
            <pc:docMk/>
            <pc:sldMk cId="1320122827" sldId="272"/>
            <ac:spMk id="6" creationId="{66530E35-32EA-28B2-4C4F-AB4180DB10DB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6.095" v="115"/>
          <ac:spMkLst>
            <pc:docMk/>
            <pc:sldMk cId="1320122827" sldId="272"/>
            <ac:spMk id="7" creationId="{9EE1D1A8-0997-D9F1-2BA4-5BE83D5C7FAE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8.423" v="111"/>
          <ac:spMkLst>
            <pc:docMk/>
            <pc:sldMk cId="1320122827" sldId="272"/>
            <ac:spMk id="10" creationId="{72B69156-589B-6B1D-EC35-D1B3AA5C2D2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4.689" v="114"/>
          <ac:spMkLst>
            <pc:docMk/>
            <pc:sldMk cId="1320122827" sldId="272"/>
            <ac:spMk id="12" creationId="{272950BA-3DA9-5940-4632-3EF6936BE4E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9.673" v="117"/>
          <ac:spMkLst>
            <pc:docMk/>
            <pc:sldMk cId="1320122827" sldId="272"/>
            <ac:spMk id="13" creationId="{25CA9103-F89C-CA29-D579-D34402FA3357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6.860" v="110"/>
          <ac:spMkLst>
            <pc:docMk/>
            <pc:sldMk cId="1320122827" sldId="272"/>
            <ac:spMk id="14" creationId="{6523515B-6994-34C0-597E-9EC8B49E2357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2.720" v="113"/>
          <ac:spMkLst>
            <pc:docMk/>
            <pc:sldMk cId="1320122827" sldId="272"/>
            <ac:spMk id="19" creationId="{204489D4-745D-36CE-A983-8A25642F5EA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0.470" v="112"/>
          <ac:spMkLst>
            <pc:docMk/>
            <pc:sldMk cId="1320122827" sldId="272"/>
            <ac:spMk id="22" creationId="{1830FC1D-1A20-807C-909A-B0A27AE8BBF5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53.112" v="125"/>
        <pc:sldMkLst>
          <pc:docMk/>
          <pc:sldMk cId="1205554874" sldId="273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45.815" v="121"/>
          <ac:spMkLst>
            <pc:docMk/>
            <pc:sldMk cId="1205554874" sldId="273"/>
            <ac:spMk id="6" creationId="{CAF211B3-0614-172B-D2B7-A7935A2B081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47.862" v="122"/>
          <ac:spMkLst>
            <pc:docMk/>
            <pc:sldMk cId="1205554874" sldId="273"/>
            <ac:spMk id="7" creationId="{2868E56D-ED92-2F48-BD3C-DFC440625DEC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6.517" v="119"/>
          <ac:spMkLst>
            <pc:docMk/>
            <pc:sldMk cId="1205554874" sldId="273"/>
            <ac:spMk id="10" creationId="{9053CA60-8973-08D8-BCA3-DB65C2C5435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49.299" v="123"/>
          <ac:spMkLst>
            <pc:docMk/>
            <pc:sldMk cId="1205554874" sldId="273"/>
            <ac:spMk id="12" creationId="{68B73442-D621-1195-2AAC-B79F8E24210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51.378" v="124"/>
          <ac:spMkLst>
            <pc:docMk/>
            <pc:sldMk cId="1205554874" sldId="273"/>
            <ac:spMk id="13" creationId="{F160BD83-D6C9-1C10-DA1E-C21B55E34034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3.689" v="118"/>
          <ac:spMkLst>
            <pc:docMk/>
            <pc:sldMk cId="1205554874" sldId="273"/>
            <ac:spMk id="14" creationId="{64A51B8D-E38E-2780-5B89-478C8FB7C29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53.112" v="125"/>
          <ac:spMkLst>
            <pc:docMk/>
            <pc:sldMk cId="1205554874" sldId="273"/>
            <ac:spMk id="19" creationId="{AA5F96B5-BE3C-5687-44AC-780A5435FDE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8.361" v="120"/>
          <ac:spMkLst>
            <pc:docMk/>
            <pc:sldMk cId="1205554874" sldId="273"/>
            <ac:spMk id="22" creationId="{871EAEEE-4A85-5EDF-5420-40DCD79A9FD9}"/>
          </ac:spMkLst>
        </pc:spChg>
      </pc:sldChg>
    </pc:docChg>
  </pc:docChgLst>
  <pc:docChgLst>
    <pc:chgData name="Oliver De Luna 1932192788" userId="c899a888-ee88-4e88-baec-318d98b54a74" providerId="ADAL" clId="{DF3EF388-F2FB-4E0C-A0D8-FAD8E17F9FE3}"/>
    <pc:docChg chg="undo custSel addSld delSld modSld modMainMaster">
      <pc:chgData name="Oliver De Luna 1932192788" userId="c899a888-ee88-4e88-baec-318d98b54a74" providerId="ADAL" clId="{DF3EF388-F2FB-4E0C-A0D8-FAD8E17F9FE3}" dt="2026-01-20T12:24:05.089" v="759"/>
      <pc:docMkLst>
        <pc:docMk/>
      </pc:docMkLst>
      <pc:sldChg chg="modSp mod">
        <pc:chgData name="Oliver De Luna 1932192788" userId="c899a888-ee88-4e88-baec-318d98b54a74" providerId="ADAL" clId="{DF3EF388-F2FB-4E0C-A0D8-FAD8E17F9FE3}" dt="2026-01-20T09:56:22.773" v="8" actId="1076"/>
        <pc:sldMkLst>
          <pc:docMk/>
          <pc:sldMk cId="3387190297" sldId="256"/>
        </pc:sldMkLst>
        <pc:spChg chg="mod">
          <ac:chgData name="Oliver De Luna 1932192788" userId="c899a888-ee88-4e88-baec-318d98b54a74" providerId="ADAL" clId="{DF3EF388-F2FB-4E0C-A0D8-FAD8E17F9FE3}" dt="2026-01-20T09:56:22.773" v="8" actId="1076"/>
          <ac:spMkLst>
            <pc:docMk/>
            <pc:sldMk cId="3387190297" sldId="256"/>
            <ac:spMk id="2" creationId="{57009E19-73CF-1164-5C67-654B0FB60417}"/>
          </ac:spMkLst>
        </pc:spChg>
      </pc:sldChg>
      <pc:sldChg chg="addSp delSp modSp mod modTransition modClrScheme chgLayout">
        <pc:chgData name="Oliver De Luna 1932192788" userId="c899a888-ee88-4e88-baec-318d98b54a74" providerId="ADAL" clId="{DF3EF388-F2FB-4E0C-A0D8-FAD8E17F9FE3}" dt="2026-01-20T11:32:47.897" v="529" actId="1076"/>
        <pc:sldMkLst>
          <pc:docMk/>
          <pc:sldMk cId="701572175" sldId="257"/>
        </pc:sldMkLst>
        <pc:spChg chg="add del mod ord">
          <ac:chgData name="Oliver De Luna 1932192788" userId="c899a888-ee88-4e88-baec-318d98b54a74" providerId="ADAL" clId="{DF3EF388-F2FB-4E0C-A0D8-FAD8E17F9FE3}" dt="2026-01-20T11:22:09.129" v="511" actId="478"/>
          <ac:spMkLst>
            <pc:docMk/>
            <pc:sldMk cId="701572175" sldId="257"/>
            <ac:spMk id="5" creationId="{3C809DC2-8127-2F59-8EEF-BAD48FA36A28}"/>
          </ac:spMkLst>
        </pc:spChg>
        <pc:spChg chg="del mod">
          <ac:chgData name="Oliver De Luna 1932192788" userId="c899a888-ee88-4e88-baec-318d98b54a74" providerId="ADAL" clId="{DF3EF388-F2FB-4E0C-A0D8-FAD8E17F9FE3}" dt="2026-01-20T10:26:44.140" v="249" actId="478"/>
          <ac:spMkLst>
            <pc:docMk/>
            <pc:sldMk cId="701572175" sldId="257"/>
            <ac:spMk id="7" creationId="{4684529E-C900-4B8C-16BD-35F7A5EF8F30}"/>
          </ac:spMkLst>
        </pc:spChg>
        <pc:picChg chg="del mod">
          <ac:chgData name="Oliver De Luna 1932192788" userId="c899a888-ee88-4e88-baec-318d98b54a74" providerId="ADAL" clId="{DF3EF388-F2FB-4E0C-A0D8-FAD8E17F9FE3}" dt="2026-01-20T10:44:47.323" v="253" actId="478"/>
          <ac:picMkLst>
            <pc:docMk/>
            <pc:sldMk cId="701572175" sldId="257"/>
            <ac:picMk id="3" creationId="{8BBC2928-0FCC-2266-A4DC-57C3C76EEE7F}"/>
          </ac:picMkLst>
        </pc:picChg>
        <pc:picChg chg="add del mod modCrop">
          <ac:chgData name="Oliver De Luna 1932192788" userId="c899a888-ee88-4e88-baec-318d98b54a74" providerId="ADAL" clId="{DF3EF388-F2FB-4E0C-A0D8-FAD8E17F9FE3}" dt="2026-01-20T11:22:18.299" v="512" actId="478"/>
          <ac:picMkLst>
            <pc:docMk/>
            <pc:sldMk cId="701572175" sldId="257"/>
            <ac:picMk id="4" creationId="{1DBC3504-1138-A708-0424-E12C0209EB2E}"/>
          </ac:picMkLst>
        </pc:picChg>
        <pc:picChg chg="add del mod">
          <ac:chgData name="Oliver De Luna 1932192788" userId="c899a888-ee88-4e88-baec-318d98b54a74" providerId="ADAL" clId="{DF3EF388-F2FB-4E0C-A0D8-FAD8E17F9FE3}" dt="2026-01-20T11:25:01.914" v="515" actId="478"/>
          <ac:picMkLst>
            <pc:docMk/>
            <pc:sldMk cId="701572175" sldId="257"/>
            <ac:picMk id="8" creationId="{1806F84C-8CF0-4308-395F-65E91F8D4AA2}"/>
          </ac:picMkLst>
        </pc:picChg>
        <pc:picChg chg="add del mod">
          <ac:chgData name="Oliver De Luna 1932192788" userId="c899a888-ee88-4e88-baec-318d98b54a74" providerId="ADAL" clId="{DF3EF388-F2FB-4E0C-A0D8-FAD8E17F9FE3}" dt="2026-01-20T11:31:57.737" v="519" actId="478"/>
          <ac:picMkLst>
            <pc:docMk/>
            <pc:sldMk cId="701572175" sldId="257"/>
            <ac:picMk id="10" creationId="{E9574A75-3D49-65EC-3B52-35F231B570B4}"/>
          </ac:picMkLst>
        </pc:picChg>
        <pc:picChg chg="add mod modCrop">
          <ac:chgData name="Oliver De Luna 1932192788" userId="c899a888-ee88-4e88-baec-318d98b54a74" providerId="ADAL" clId="{DF3EF388-F2FB-4E0C-A0D8-FAD8E17F9FE3}" dt="2026-01-20T11:32:47.897" v="529" actId="1076"/>
          <ac:picMkLst>
            <pc:docMk/>
            <pc:sldMk cId="701572175" sldId="257"/>
            <ac:picMk id="12" creationId="{56B6FF49-48F2-3697-B5A8-7607FA84B756}"/>
          </ac:picMkLst>
        </pc:picChg>
      </pc:sldChg>
      <pc:sldChg chg="del">
        <pc:chgData name="Oliver De Luna 1932192788" userId="c899a888-ee88-4e88-baec-318d98b54a74" providerId="ADAL" clId="{DF3EF388-F2FB-4E0C-A0D8-FAD8E17F9FE3}" dt="2026-01-20T10:25:49.166" v="248" actId="2696"/>
        <pc:sldMkLst>
          <pc:docMk/>
          <pc:sldMk cId="3850507946" sldId="258"/>
        </pc:sldMkLst>
      </pc:sldChg>
      <pc:sldChg chg="del">
        <pc:chgData name="Oliver De Luna 1932192788" userId="c899a888-ee88-4e88-baec-318d98b54a74" providerId="ADAL" clId="{DF3EF388-F2FB-4E0C-A0D8-FAD8E17F9FE3}" dt="2026-01-20T12:23:36.983" v="756" actId="2696"/>
        <pc:sldMkLst>
          <pc:docMk/>
          <pc:sldMk cId="2838508329" sldId="259"/>
        </pc:sldMkLst>
      </pc:sldChg>
      <pc:sldChg chg="del">
        <pc:chgData name="Oliver De Luna 1932192788" userId="c899a888-ee88-4e88-baec-318d98b54a74" providerId="ADAL" clId="{DF3EF388-F2FB-4E0C-A0D8-FAD8E17F9FE3}" dt="2026-01-20T12:23:42.155" v="757" actId="2696"/>
        <pc:sldMkLst>
          <pc:docMk/>
          <pc:sldMk cId="4087257320" sldId="260"/>
        </pc:sldMkLst>
      </pc:sldChg>
      <pc:sldChg chg="modSp mod modTransition modClrScheme chgLayout">
        <pc:chgData name="Oliver De Luna 1932192788" userId="c899a888-ee88-4e88-baec-318d98b54a74" providerId="ADAL" clId="{DF3EF388-F2FB-4E0C-A0D8-FAD8E17F9FE3}" dt="2026-01-20T12:21:02.675" v="749" actId="2711"/>
        <pc:sldMkLst>
          <pc:docMk/>
          <pc:sldMk cId="1642404273" sldId="261"/>
        </pc:sldMkLst>
        <pc:spChg chg="mod">
          <ac:chgData name="Oliver De Luna 1932192788" userId="c899a888-ee88-4e88-baec-318d98b54a74" providerId="ADAL" clId="{DF3EF388-F2FB-4E0C-A0D8-FAD8E17F9FE3}" dt="2026-01-20T10:22:16.814" v="215" actId="1076"/>
          <ac:spMkLst>
            <pc:docMk/>
            <pc:sldMk cId="1642404273" sldId="261"/>
            <ac:spMk id="2" creationId="{78D3D5E4-3E28-489E-D8FE-3855F73473F4}"/>
          </ac:spMkLst>
        </pc:spChg>
        <pc:spChg chg="mod">
          <ac:chgData name="Oliver De Luna 1932192788" userId="c899a888-ee88-4e88-baec-318d98b54a74" providerId="ADAL" clId="{DF3EF388-F2FB-4E0C-A0D8-FAD8E17F9FE3}" dt="2026-01-20T12:21:02.675" v="749" actId="2711"/>
          <ac:spMkLst>
            <pc:docMk/>
            <pc:sldMk cId="1642404273" sldId="261"/>
            <ac:spMk id="3" creationId="{941D13BC-9C43-9549-6BAC-66AEC8FE5612}"/>
          </ac:spMkLst>
        </pc:spChg>
      </pc:sldChg>
      <pc:sldChg chg="delSp del mod modClrScheme chgLayout">
        <pc:chgData name="Oliver De Luna 1932192788" userId="c899a888-ee88-4e88-baec-318d98b54a74" providerId="ADAL" clId="{DF3EF388-F2FB-4E0C-A0D8-FAD8E17F9FE3}" dt="2026-01-20T10:49:51.513" v="265" actId="2696"/>
        <pc:sldMkLst>
          <pc:docMk/>
          <pc:sldMk cId="2979570786" sldId="263"/>
        </pc:sldMkLst>
        <pc:spChg chg="del">
          <ac:chgData name="Oliver De Luna 1932192788" userId="c899a888-ee88-4e88-baec-318d98b54a74" providerId="ADAL" clId="{DF3EF388-F2FB-4E0C-A0D8-FAD8E17F9FE3}" dt="2026-01-20T10:49:34.827" v="264" actId="478"/>
          <ac:spMkLst>
            <pc:docMk/>
            <pc:sldMk cId="2979570786" sldId="263"/>
            <ac:spMk id="4" creationId="{813398C4-35A5-5C6A-BDF4-279CD8354BBE}"/>
          </ac:spMkLst>
        </pc:spChg>
      </pc:sldChg>
      <pc:sldChg chg="addSp delSp modSp mod modTransition modClrScheme chgLayout">
        <pc:chgData name="Oliver De Luna 1932192788" userId="c899a888-ee88-4e88-baec-318d98b54a74" providerId="ADAL" clId="{DF3EF388-F2FB-4E0C-A0D8-FAD8E17F9FE3}" dt="2026-01-20T12:22:01.803" v="751" actId="2711"/>
        <pc:sldMkLst>
          <pc:docMk/>
          <pc:sldMk cId="3282966244" sldId="264"/>
        </pc:sldMkLst>
        <pc:spChg chg="mod ord">
          <ac:chgData name="Oliver De Luna 1932192788" userId="c899a888-ee88-4e88-baec-318d98b54a74" providerId="ADAL" clId="{DF3EF388-F2FB-4E0C-A0D8-FAD8E17F9FE3}" dt="2026-01-20T11:43:53.816" v="631" actId="3062"/>
          <ac:spMkLst>
            <pc:docMk/>
            <pc:sldMk cId="3282966244" sldId="264"/>
            <ac:spMk id="2" creationId="{A7894117-6B0B-11AE-8FB7-FB8D7ED610BF}"/>
          </ac:spMkLst>
        </pc:spChg>
        <pc:spChg chg="del mod">
          <ac:chgData name="Oliver De Luna 1932192788" userId="c899a888-ee88-4e88-baec-318d98b54a74" providerId="ADAL" clId="{DF3EF388-F2FB-4E0C-A0D8-FAD8E17F9FE3}" dt="2026-01-20T11:47:43.751" v="650" actId="478"/>
          <ac:spMkLst>
            <pc:docMk/>
            <pc:sldMk cId="3282966244" sldId="264"/>
            <ac:spMk id="3" creationId="{015CE324-77C3-B955-816E-4539919E1D78}"/>
          </ac:spMkLst>
        </pc:spChg>
        <pc:spChg chg="del">
          <ac:chgData name="Oliver De Luna 1932192788" userId="c899a888-ee88-4e88-baec-318d98b54a74" providerId="ADAL" clId="{DF3EF388-F2FB-4E0C-A0D8-FAD8E17F9FE3}" dt="2026-01-20T11:00:12.363" v="288" actId="478"/>
          <ac:spMkLst>
            <pc:docMk/>
            <pc:sldMk cId="3282966244" sldId="264"/>
            <ac:spMk id="3" creationId="{EA110DCB-005E-9DE3-79DE-97CA99688CE5}"/>
          </ac:spMkLst>
        </pc:spChg>
        <pc:spChg chg="add mod">
          <ac:chgData name="Oliver De Luna 1932192788" userId="c899a888-ee88-4e88-baec-318d98b54a74" providerId="ADAL" clId="{DF3EF388-F2FB-4E0C-A0D8-FAD8E17F9FE3}" dt="2026-01-20T11:00:32.520" v="291" actId="2085"/>
          <ac:spMkLst>
            <pc:docMk/>
            <pc:sldMk cId="3282966244" sldId="264"/>
            <ac:spMk id="4" creationId="{44C12A5A-2674-4D70-411C-F065673D9694}"/>
          </ac:spMkLst>
        </pc:spChg>
        <pc:spChg chg="add mod">
          <ac:chgData name="Oliver De Luna 1932192788" userId="c899a888-ee88-4e88-baec-318d98b54a74" providerId="ADAL" clId="{DF3EF388-F2FB-4E0C-A0D8-FAD8E17F9FE3}" dt="2026-01-20T11:59:57.586" v="706" actId="14100"/>
          <ac:spMkLst>
            <pc:docMk/>
            <pc:sldMk cId="3282966244" sldId="264"/>
            <ac:spMk id="5" creationId="{BDBD0950-9742-8667-BDEE-188AFC1EF6DF}"/>
          </ac:spMkLst>
        </pc:spChg>
        <pc:spChg chg="add del mod">
          <ac:chgData name="Oliver De Luna 1932192788" userId="c899a888-ee88-4e88-baec-318d98b54a74" providerId="ADAL" clId="{DF3EF388-F2FB-4E0C-A0D8-FAD8E17F9FE3}" dt="2026-01-20T11:07:08.218" v="306" actId="478"/>
          <ac:spMkLst>
            <pc:docMk/>
            <pc:sldMk cId="3282966244" sldId="264"/>
            <ac:spMk id="6" creationId="{204F4B2C-B002-2295-7DA3-51FB52B84B2E}"/>
          </ac:spMkLst>
        </pc:spChg>
        <pc:spChg chg="add mod">
          <ac:chgData name="Oliver De Luna 1932192788" userId="c899a888-ee88-4e88-baec-318d98b54a74" providerId="ADAL" clId="{DF3EF388-F2FB-4E0C-A0D8-FAD8E17F9FE3}" dt="2026-01-20T11:57:14.616" v="682" actId="14100"/>
          <ac:spMkLst>
            <pc:docMk/>
            <pc:sldMk cId="3282966244" sldId="264"/>
            <ac:spMk id="6" creationId="{8B964673-D840-23A4-6DE1-3E6C78FFD062}"/>
          </ac:spMkLst>
        </pc:spChg>
        <pc:spChg chg="add del mod">
          <ac:chgData name="Oliver De Luna 1932192788" userId="c899a888-ee88-4e88-baec-318d98b54a74" providerId="ADAL" clId="{DF3EF388-F2FB-4E0C-A0D8-FAD8E17F9FE3}" dt="2026-01-20T11:07:07.401" v="305" actId="478"/>
          <ac:spMkLst>
            <pc:docMk/>
            <pc:sldMk cId="3282966244" sldId="264"/>
            <ac:spMk id="7" creationId="{1EAEF911-E695-A5DC-5784-1659F4CE41E0}"/>
          </ac:spMkLst>
        </pc:spChg>
        <pc:spChg chg="add mod">
          <ac:chgData name="Oliver De Luna 1932192788" userId="c899a888-ee88-4e88-baec-318d98b54a74" providerId="ADAL" clId="{DF3EF388-F2FB-4E0C-A0D8-FAD8E17F9FE3}" dt="2026-01-20T11:57:33.189" v="683" actId="1076"/>
          <ac:spMkLst>
            <pc:docMk/>
            <pc:sldMk cId="3282966244" sldId="264"/>
            <ac:spMk id="7" creationId="{C5FBEDA8-7166-C2BF-E5BF-0904368795B8}"/>
          </ac:spMkLst>
        </pc:spChg>
        <pc:spChg chg="add mod">
          <ac:chgData name="Oliver De Luna 1932192788" userId="c899a888-ee88-4e88-baec-318d98b54a74" providerId="ADAL" clId="{DF3EF388-F2FB-4E0C-A0D8-FAD8E17F9FE3}" dt="2026-01-20T11:59:57.586" v="706" actId="14100"/>
          <ac:spMkLst>
            <pc:docMk/>
            <pc:sldMk cId="3282966244" sldId="264"/>
            <ac:spMk id="8" creationId="{B8D54C46-9774-A491-F51A-186AA666A450}"/>
          </ac:spMkLst>
        </pc:spChg>
        <pc:spChg chg="add mod">
          <ac:chgData name="Oliver De Luna 1932192788" userId="c899a888-ee88-4e88-baec-318d98b54a74" providerId="ADAL" clId="{DF3EF388-F2FB-4E0C-A0D8-FAD8E17F9FE3}" dt="2026-01-20T11:59:57.586" v="706" actId="14100"/>
          <ac:spMkLst>
            <pc:docMk/>
            <pc:sldMk cId="3282966244" sldId="264"/>
            <ac:spMk id="9" creationId="{ADF2A65C-AA52-429D-9C7E-551495E71DF5}"/>
          </ac:spMkLst>
        </pc:spChg>
        <pc:spChg chg="mod">
          <ac:chgData name="Oliver De Luna 1932192788" userId="c899a888-ee88-4e88-baec-318d98b54a74" providerId="ADAL" clId="{DF3EF388-F2FB-4E0C-A0D8-FAD8E17F9FE3}" dt="2026-01-20T11:59:00.379" v="695" actId="1076"/>
          <ac:spMkLst>
            <pc:docMk/>
            <pc:sldMk cId="3282966244" sldId="264"/>
            <ac:spMk id="10" creationId="{ED905C6A-13B7-1DCC-B489-17BDF730FF0F}"/>
          </ac:spMkLst>
        </pc:spChg>
        <pc:spChg chg="add mod">
          <ac:chgData name="Oliver De Luna 1932192788" userId="c899a888-ee88-4e88-baec-318d98b54a74" providerId="ADAL" clId="{DF3EF388-F2FB-4E0C-A0D8-FAD8E17F9FE3}" dt="2026-01-20T11:58:09.450" v="688" actId="1076"/>
          <ac:spMkLst>
            <pc:docMk/>
            <pc:sldMk cId="3282966244" sldId="264"/>
            <ac:spMk id="12" creationId="{5434CDF8-DC68-A7C5-D1A6-BD4234FE6C1E}"/>
          </ac:spMkLst>
        </pc:spChg>
        <pc:spChg chg="mod">
          <ac:chgData name="Oliver De Luna 1932192788" userId="c899a888-ee88-4e88-baec-318d98b54a74" providerId="ADAL" clId="{DF3EF388-F2FB-4E0C-A0D8-FAD8E17F9FE3}" dt="2026-01-20T11:59:16.132" v="697" actId="1076"/>
          <ac:spMkLst>
            <pc:docMk/>
            <pc:sldMk cId="3282966244" sldId="264"/>
            <ac:spMk id="13" creationId="{7EE53993-EC81-7880-2052-D2141DEBB650}"/>
          </ac:spMkLst>
        </pc:spChg>
        <pc:spChg chg="mod">
          <ac:chgData name="Oliver De Luna 1932192788" userId="c899a888-ee88-4e88-baec-318d98b54a74" providerId="ADAL" clId="{DF3EF388-F2FB-4E0C-A0D8-FAD8E17F9FE3}" dt="2026-01-20T11:59:07.532" v="696" actId="1076"/>
          <ac:spMkLst>
            <pc:docMk/>
            <pc:sldMk cId="3282966244" sldId="264"/>
            <ac:spMk id="14" creationId="{BB5B0E43-86E8-8498-4C2D-687427A9B56F}"/>
          </ac:spMkLst>
        </pc:spChg>
        <pc:spChg chg="add mod">
          <ac:chgData name="Oliver De Luna 1932192788" userId="c899a888-ee88-4e88-baec-318d98b54a74" providerId="ADAL" clId="{DF3EF388-F2FB-4E0C-A0D8-FAD8E17F9FE3}" dt="2026-01-20T12:22:01.803" v="751" actId="2711"/>
          <ac:spMkLst>
            <pc:docMk/>
            <pc:sldMk cId="3282966244" sldId="264"/>
            <ac:spMk id="16" creationId="{9C30A971-5DD8-D8A9-8E71-D5ECCE19D97F}"/>
          </ac:spMkLst>
        </pc:spChg>
        <pc:spChg chg="add mod">
          <ac:chgData name="Oliver De Luna 1932192788" userId="c899a888-ee88-4e88-baec-318d98b54a74" providerId="ADAL" clId="{DF3EF388-F2FB-4E0C-A0D8-FAD8E17F9FE3}" dt="2026-01-20T11:42:56.700" v="618" actId="1076"/>
          <ac:spMkLst>
            <pc:docMk/>
            <pc:sldMk cId="3282966244" sldId="264"/>
            <ac:spMk id="17" creationId="{1A1A5A10-D308-BBEA-752A-EB78A1D7C4F1}"/>
          </ac:spMkLst>
        </pc:spChg>
        <pc:spChg chg="add mod">
          <ac:chgData name="Oliver De Luna 1932192788" userId="c899a888-ee88-4e88-baec-318d98b54a74" providerId="ADAL" clId="{DF3EF388-F2FB-4E0C-A0D8-FAD8E17F9FE3}" dt="2026-01-20T11:43:14.422" v="627" actId="1076"/>
          <ac:spMkLst>
            <pc:docMk/>
            <pc:sldMk cId="3282966244" sldId="264"/>
            <ac:spMk id="18" creationId="{C5D321E8-8076-D677-F7B9-756D0EC682E1}"/>
          </ac:spMkLst>
        </pc:spChg>
        <pc:spChg chg="add mod">
          <ac:chgData name="Oliver De Luna 1932192788" userId="c899a888-ee88-4e88-baec-318d98b54a74" providerId="ADAL" clId="{DF3EF388-F2FB-4E0C-A0D8-FAD8E17F9FE3}" dt="2026-01-20T11:58:46.698" v="693" actId="1076"/>
          <ac:spMkLst>
            <pc:docMk/>
            <pc:sldMk cId="3282966244" sldId="264"/>
            <ac:spMk id="19" creationId="{FA4C64DD-4616-4DEB-1824-E6C434FDFB4D}"/>
          </ac:spMkLst>
        </pc:spChg>
        <pc:spChg chg="add del">
          <ac:chgData name="Oliver De Luna 1932192788" userId="c899a888-ee88-4e88-baec-318d98b54a74" providerId="ADAL" clId="{DF3EF388-F2FB-4E0C-A0D8-FAD8E17F9FE3}" dt="2026-01-20T11:46:17.161" v="647" actId="478"/>
          <ac:spMkLst>
            <pc:docMk/>
            <pc:sldMk cId="3282966244" sldId="264"/>
            <ac:spMk id="20" creationId="{DBF52187-76F2-D6AD-E04E-BE85433C2ABF}"/>
          </ac:spMkLst>
        </pc:spChg>
        <pc:spChg chg="add mod ord">
          <ac:chgData name="Oliver De Luna 1932192788" userId="c899a888-ee88-4e88-baec-318d98b54a74" providerId="ADAL" clId="{DF3EF388-F2FB-4E0C-A0D8-FAD8E17F9FE3}" dt="2026-01-20T12:00:04.133" v="707" actId="14100"/>
          <ac:spMkLst>
            <pc:docMk/>
            <pc:sldMk cId="3282966244" sldId="264"/>
            <ac:spMk id="21" creationId="{2E3F52BB-A76E-B31A-D1C5-EB112CFF5498}"/>
          </ac:spMkLst>
        </pc:spChg>
        <pc:spChg chg="add mod">
          <ac:chgData name="Oliver De Luna 1932192788" userId="c899a888-ee88-4e88-baec-318d98b54a74" providerId="ADAL" clId="{DF3EF388-F2FB-4E0C-A0D8-FAD8E17F9FE3}" dt="2026-01-20T11:59:39.128" v="705" actId="20577"/>
          <ac:spMkLst>
            <pc:docMk/>
            <pc:sldMk cId="3282966244" sldId="264"/>
            <ac:spMk id="22" creationId="{BFEBFF63-F44E-5237-8657-5E94C2E56884}"/>
          </ac:spMkLst>
        </pc:spChg>
        <pc:picChg chg="add mod ord">
          <ac:chgData name="Oliver De Luna 1932192788" userId="c899a888-ee88-4e88-baec-318d98b54a74" providerId="ADAL" clId="{DF3EF388-F2FB-4E0C-A0D8-FAD8E17F9FE3}" dt="2026-01-20T11:09:29.057" v="327" actId="170"/>
          <ac:picMkLst>
            <pc:docMk/>
            <pc:sldMk cId="3282966244" sldId="264"/>
            <ac:picMk id="11" creationId="{49C354CC-6216-CC7C-E962-BB8940819AAA}"/>
          </ac:picMkLst>
        </pc:picChg>
        <pc:picChg chg="add del mod">
          <ac:chgData name="Oliver De Luna 1932192788" userId="c899a888-ee88-4e88-baec-318d98b54a74" providerId="ADAL" clId="{DF3EF388-F2FB-4E0C-A0D8-FAD8E17F9FE3}" dt="2026-01-20T11:14:26.986" v="354" actId="478"/>
          <ac:picMkLst>
            <pc:docMk/>
            <pc:sldMk cId="3282966244" sldId="264"/>
            <ac:picMk id="13" creationId="{410168F5-22CC-4EC4-A7E3-8D245CB0526B}"/>
          </ac:picMkLst>
        </pc:picChg>
        <pc:picChg chg="add mod ord">
          <ac:chgData name="Oliver De Luna 1932192788" userId="c899a888-ee88-4e88-baec-318d98b54a74" providerId="ADAL" clId="{DF3EF388-F2FB-4E0C-A0D8-FAD8E17F9FE3}" dt="2026-01-20T11:17:27.527" v="485" actId="171"/>
          <ac:picMkLst>
            <pc:docMk/>
            <pc:sldMk cId="3282966244" sldId="264"/>
            <ac:picMk id="15" creationId="{331ABE9D-24C7-AE29-2A77-B3D536D4A0F0}"/>
          </ac:picMkLst>
        </pc:picChg>
      </pc:sldChg>
      <pc:sldChg chg="del">
        <pc:chgData name="Oliver De Luna 1932192788" userId="c899a888-ee88-4e88-baec-318d98b54a74" providerId="ADAL" clId="{DF3EF388-F2FB-4E0C-A0D8-FAD8E17F9FE3}" dt="2026-01-20T12:23:28.372" v="754" actId="2696"/>
        <pc:sldMkLst>
          <pc:docMk/>
          <pc:sldMk cId="42915285" sldId="265"/>
        </pc:sldMkLst>
      </pc:sldChg>
      <pc:sldChg chg="del">
        <pc:chgData name="Oliver De Luna 1932192788" userId="c899a888-ee88-4e88-baec-318d98b54a74" providerId="ADAL" clId="{DF3EF388-F2FB-4E0C-A0D8-FAD8E17F9FE3}" dt="2026-01-20T12:23:33.260" v="755" actId="2696"/>
        <pc:sldMkLst>
          <pc:docMk/>
          <pc:sldMk cId="3818806465" sldId="266"/>
        </pc:sldMkLst>
      </pc:sldChg>
      <pc:sldChg chg="modSp add del mod modTransition">
        <pc:chgData name="Oliver De Luna 1932192788" userId="c899a888-ee88-4e88-baec-318d98b54a74" providerId="ADAL" clId="{DF3EF388-F2FB-4E0C-A0D8-FAD8E17F9FE3}" dt="2026-01-20T12:00:25.869" v="709" actId="2696"/>
        <pc:sldMkLst>
          <pc:docMk/>
          <pc:sldMk cId="2980952637" sldId="267"/>
        </pc:sldMkLst>
        <pc:spChg chg="mod">
          <ac:chgData name="Oliver De Luna 1932192788" userId="c899a888-ee88-4e88-baec-318d98b54a74" providerId="ADAL" clId="{DF3EF388-F2FB-4E0C-A0D8-FAD8E17F9FE3}" dt="2026-01-20T11:50:45.886" v="675" actId="20577"/>
          <ac:spMkLst>
            <pc:docMk/>
            <pc:sldMk cId="2980952637" sldId="267"/>
            <ac:spMk id="2" creationId="{A221DE3B-F422-7DA4-3A6B-A5DFAC9A7038}"/>
          </ac:spMkLst>
        </pc:spChg>
        <pc:spChg chg="mod">
          <ac:chgData name="Oliver De Luna 1932192788" userId="c899a888-ee88-4e88-baec-318d98b54a74" providerId="ADAL" clId="{DF3EF388-F2FB-4E0C-A0D8-FAD8E17F9FE3}" dt="2026-01-20T11:51:56.914" v="676" actId="1076"/>
          <ac:spMkLst>
            <pc:docMk/>
            <pc:sldMk cId="2980952637" sldId="267"/>
            <ac:spMk id="6" creationId="{EA42A1EE-F67E-259D-9AAC-4DC82D794E0C}"/>
          </ac:spMkLst>
        </pc:spChg>
        <pc:spChg chg="mod">
          <ac:chgData name="Oliver De Luna 1932192788" userId="c899a888-ee88-4e88-baec-318d98b54a74" providerId="ADAL" clId="{DF3EF388-F2FB-4E0C-A0D8-FAD8E17F9FE3}" dt="2026-01-20T11:52:52.503" v="678" actId="1076"/>
          <ac:spMkLst>
            <pc:docMk/>
            <pc:sldMk cId="2980952637" sldId="267"/>
            <ac:spMk id="13" creationId="{A5BEC7DC-3962-F645-DA03-815097090513}"/>
          </ac:spMkLst>
        </pc:spChg>
      </pc:sldChg>
      <pc:sldChg chg="modSp add del mod">
        <pc:chgData name="Oliver De Luna 1932192788" userId="c899a888-ee88-4e88-baec-318d98b54a74" providerId="ADAL" clId="{DF3EF388-F2FB-4E0C-A0D8-FAD8E17F9FE3}" dt="2026-01-20T11:50:35.713" v="673" actId="47"/>
        <pc:sldMkLst>
          <pc:docMk/>
          <pc:sldMk cId="3302310790" sldId="267"/>
        </pc:sldMkLst>
        <pc:spChg chg="mod">
          <ac:chgData name="Oliver De Luna 1932192788" userId="c899a888-ee88-4e88-baec-318d98b54a74" providerId="ADAL" clId="{DF3EF388-F2FB-4E0C-A0D8-FAD8E17F9FE3}" dt="2026-01-20T11:44:18.124" v="633" actId="20577"/>
          <ac:spMkLst>
            <pc:docMk/>
            <pc:sldMk cId="3302310790" sldId="267"/>
            <ac:spMk id="2" creationId="{D13BD685-C742-F84D-C1FD-3ABA05C3F8C3}"/>
          </ac:spMkLst>
        </pc:spChg>
        <pc:spChg chg="mod">
          <ac:chgData name="Oliver De Luna 1932192788" userId="c899a888-ee88-4e88-baec-318d98b54a74" providerId="ADAL" clId="{DF3EF388-F2FB-4E0C-A0D8-FAD8E17F9FE3}" dt="2026-01-20T11:44:59.332" v="635" actId="14100"/>
          <ac:spMkLst>
            <pc:docMk/>
            <pc:sldMk cId="3302310790" sldId="267"/>
            <ac:spMk id="3" creationId="{944CDB17-6D7C-DBFC-DA7F-1B7CE6B5DDF8}"/>
          </ac:spMkLst>
        </pc:spChg>
        <pc:spChg chg="mod">
          <ac:chgData name="Oliver De Luna 1932192788" userId="c899a888-ee88-4e88-baec-318d98b54a74" providerId="ADAL" clId="{DF3EF388-F2FB-4E0C-A0D8-FAD8E17F9FE3}" dt="2026-01-20T11:44:36.404" v="634" actId="1076"/>
          <ac:spMkLst>
            <pc:docMk/>
            <pc:sldMk cId="3302310790" sldId="267"/>
            <ac:spMk id="6" creationId="{E199B96E-A30E-39F6-7C67-DD791062BC8D}"/>
          </ac:spMkLst>
        </pc:spChg>
      </pc:sldChg>
      <pc:sldChg chg="addSp modSp modTransition modAnim">
        <pc:chgData name="Oliver De Luna 1932192788" userId="c899a888-ee88-4e88-baec-318d98b54a74" providerId="ADAL" clId="{DF3EF388-F2FB-4E0C-A0D8-FAD8E17F9FE3}" dt="2026-01-20T12:22:50.921" v="752"/>
        <pc:sldMkLst>
          <pc:docMk/>
          <pc:sldMk cId="3021186879" sldId="268"/>
        </pc:sldMkLst>
        <pc:picChg chg="add mod">
          <ac:chgData name="Oliver De Luna 1932192788" userId="c899a888-ee88-4e88-baec-318d98b54a74" providerId="ADAL" clId="{DF3EF388-F2FB-4E0C-A0D8-FAD8E17F9FE3}" dt="2026-01-20T12:22:50.921" v="752"/>
          <ac:picMkLst>
            <pc:docMk/>
            <pc:sldMk cId="3021186879" sldId="268"/>
            <ac:picMk id="3" creationId="{A3CA856D-9547-EE3F-C2E9-1C74A7B1FF96}"/>
          </ac:picMkLst>
        </pc:picChg>
      </pc:sldChg>
      <pc:sldChg chg="addSp modSp modAnim">
        <pc:chgData name="Oliver De Luna 1932192788" userId="c899a888-ee88-4e88-baec-318d98b54a74" providerId="ADAL" clId="{DF3EF388-F2FB-4E0C-A0D8-FAD8E17F9FE3}" dt="2026-01-20T12:23:11.546" v="753"/>
        <pc:sldMkLst>
          <pc:docMk/>
          <pc:sldMk cId="1692141887" sldId="269"/>
        </pc:sldMkLst>
        <pc:picChg chg="add mod">
          <ac:chgData name="Oliver De Luna 1932192788" userId="c899a888-ee88-4e88-baec-318d98b54a74" providerId="ADAL" clId="{DF3EF388-F2FB-4E0C-A0D8-FAD8E17F9FE3}" dt="2026-01-20T12:23:11.546" v="753"/>
          <ac:picMkLst>
            <pc:docMk/>
            <pc:sldMk cId="1692141887" sldId="269"/>
            <ac:picMk id="2" creationId="{4EB3F990-45EB-C566-5287-CB1FD73F0BC1}"/>
          </ac:picMkLst>
        </pc:picChg>
      </pc:sldChg>
      <pc:sldChg chg="modSp add mod modTransition modAnim">
        <pc:chgData name="Oliver De Luna 1932192788" userId="c899a888-ee88-4e88-baec-318d98b54a74" providerId="ADAL" clId="{DF3EF388-F2FB-4E0C-A0D8-FAD8E17F9FE3}" dt="2026-01-20T12:04:30.159" v="720"/>
        <pc:sldMkLst>
          <pc:docMk/>
          <pc:sldMk cId="772431270" sldId="270"/>
        </pc:sldMkLst>
        <pc:spChg chg="mod">
          <ac:chgData name="Oliver De Luna 1932192788" userId="c899a888-ee88-4e88-baec-318d98b54a74" providerId="ADAL" clId="{DF3EF388-F2FB-4E0C-A0D8-FAD8E17F9FE3}" dt="2026-01-20T12:00:33.724" v="710" actId="20577"/>
          <ac:spMkLst>
            <pc:docMk/>
            <pc:sldMk cId="772431270" sldId="270"/>
            <ac:spMk id="2" creationId="{F3FA6896-AC35-FC44-A1A4-860E1D0066AD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6" creationId="{CF4046C7-4247-2691-8671-C9F77BD452A3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19" creationId="{47C220CA-7E34-A508-16FD-544F324A8E53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22" creationId="{8CE11615-E580-B0C6-7AB2-C852409C1676}"/>
          </ac:spMkLst>
        </pc:spChg>
      </pc:sldChg>
      <pc:sldChg chg="modSp add mod">
        <pc:chgData name="Oliver De Luna 1932192788" userId="c899a888-ee88-4e88-baec-318d98b54a74" providerId="ADAL" clId="{DF3EF388-F2FB-4E0C-A0D8-FAD8E17F9FE3}" dt="2026-01-20T12:08:08.539" v="729" actId="20577"/>
        <pc:sldMkLst>
          <pc:docMk/>
          <pc:sldMk cId="3214402078" sldId="271"/>
        </pc:sldMkLst>
        <pc:spChg chg="mod">
          <ac:chgData name="Oliver De Luna 1932192788" userId="c899a888-ee88-4e88-baec-318d98b54a74" providerId="ADAL" clId="{DF3EF388-F2FB-4E0C-A0D8-FAD8E17F9FE3}" dt="2026-01-20T12:08:08.539" v="729" actId="20577"/>
          <ac:spMkLst>
            <pc:docMk/>
            <pc:sldMk cId="3214402078" sldId="271"/>
            <ac:spMk id="2" creationId="{B2A8E892-0F54-A1FF-0944-4D28F4B10AAD}"/>
          </ac:spMkLst>
        </pc:spChg>
        <pc:spChg chg="mod">
          <ac:chgData name="Oliver De Luna 1932192788" userId="c899a888-ee88-4e88-baec-318d98b54a74" providerId="ADAL" clId="{DF3EF388-F2FB-4E0C-A0D8-FAD8E17F9FE3}" dt="2026-01-20T12:07:13.824" v="728" actId="1076"/>
          <ac:spMkLst>
            <pc:docMk/>
            <pc:sldMk cId="3214402078" sldId="271"/>
            <ac:spMk id="6" creationId="{756F2032-351E-C12C-E223-08005183B47D}"/>
          </ac:spMkLst>
        </pc:spChg>
        <pc:spChg chg="mod">
          <ac:chgData name="Oliver De Luna 1932192788" userId="c899a888-ee88-4e88-baec-318d98b54a74" providerId="ADAL" clId="{DF3EF388-F2FB-4E0C-A0D8-FAD8E17F9FE3}" dt="2026-01-20T12:06:43.112" v="726" actId="1076"/>
          <ac:spMkLst>
            <pc:docMk/>
            <pc:sldMk cId="3214402078" sldId="271"/>
            <ac:spMk id="13" creationId="{7B517AD3-130E-DC59-5CF7-4E4D877A53EE}"/>
          </ac:spMkLst>
        </pc:spChg>
        <pc:spChg chg="mod">
          <ac:chgData name="Oliver De Luna 1932192788" userId="c899a888-ee88-4e88-baec-318d98b54a74" providerId="ADAL" clId="{DF3EF388-F2FB-4E0C-A0D8-FAD8E17F9FE3}" dt="2026-01-20T12:06:50.410" v="727" actId="1076"/>
          <ac:spMkLst>
            <pc:docMk/>
            <pc:sldMk cId="3214402078" sldId="271"/>
            <ac:spMk id="14" creationId="{E47DB371-6DB1-08F4-5AD0-C3AB3AB3DF41}"/>
          </ac:spMkLst>
        </pc:spChg>
        <pc:spChg chg="mod">
          <ac:chgData name="Oliver De Luna 1932192788" userId="c899a888-ee88-4e88-baec-318d98b54a74" providerId="ADAL" clId="{DF3EF388-F2FB-4E0C-A0D8-FAD8E17F9FE3}" dt="2026-01-20T12:06:32.458" v="725" actId="1076"/>
          <ac:spMkLst>
            <pc:docMk/>
            <pc:sldMk cId="3214402078" sldId="271"/>
            <ac:spMk id="22" creationId="{92E26EB4-AE58-75CE-B1DA-7B592A3A9B29}"/>
          </ac:spMkLst>
        </pc:spChg>
      </pc:sldChg>
      <pc:sldChg chg="modSp add mod">
        <pc:chgData name="Oliver De Luna 1932192788" userId="c899a888-ee88-4e88-baec-318d98b54a74" providerId="ADAL" clId="{DF3EF388-F2FB-4E0C-A0D8-FAD8E17F9FE3}" dt="2026-01-20T12:09:49.227" v="735" actId="1076"/>
        <pc:sldMkLst>
          <pc:docMk/>
          <pc:sldMk cId="1320122827" sldId="272"/>
        </pc:sldMkLst>
        <pc:spChg chg="mod">
          <ac:chgData name="Oliver De Luna 1932192788" userId="c899a888-ee88-4e88-baec-318d98b54a74" providerId="ADAL" clId="{DF3EF388-F2FB-4E0C-A0D8-FAD8E17F9FE3}" dt="2026-01-20T12:08:57.836" v="731" actId="20577"/>
          <ac:spMkLst>
            <pc:docMk/>
            <pc:sldMk cId="1320122827" sldId="272"/>
            <ac:spMk id="2" creationId="{169FDF54-BB98-2D20-461D-C7FAA14EF8A6}"/>
          </ac:spMkLst>
        </pc:spChg>
        <pc:spChg chg="mod">
          <ac:chgData name="Oliver De Luna 1932192788" userId="c899a888-ee88-4e88-baec-318d98b54a74" providerId="ADAL" clId="{DF3EF388-F2FB-4E0C-A0D8-FAD8E17F9FE3}" dt="2026-01-20T12:09:15.868" v="732" actId="1076"/>
          <ac:spMkLst>
            <pc:docMk/>
            <pc:sldMk cId="1320122827" sldId="272"/>
            <ac:spMk id="7" creationId="{9EE1D1A8-0997-D9F1-2BA4-5BE83D5C7FAE}"/>
          </ac:spMkLst>
        </pc:spChg>
        <pc:spChg chg="mod">
          <ac:chgData name="Oliver De Luna 1932192788" userId="c899a888-ee88-4e88-baec-318d98b54a74" providerId="ADAL" clId="{DF3EF388-F2FB-4E0C-A0D8-FAD8E17F9FE3}" dt="2026-01-20T12:09:28.776" v="734" actId="1076"/>
          <ac:spMkLst>
            <pc:docMk/>
            <pc:sldMk cId="1320122827" sldId="272"/>
            <ac:spMk id="12" creationId="{272950BA-3DA9-5940-4632-3EF6936BE4ED}"/>
          </ac:spMkLst>
        </pc:spChg>
        <pc:spChg chg="mod">
          <ac:chgData name="Oliver De Luna 1932192788" userId="c899a888-ee88-4e88-baec-318d98b54a74" providerId="ADAL" clId="{DF3EF388-F2FB-4E0C-A0D8-FAD8E17F9FE3}" dt="2026-01-20T12:09:49.227" v="735" actId="1076"/>
          <ac:spMkLst>
            <pc:docMk/>
            <pc:sldMk cId="1320122827" sldId="272"/>
            <ac:spMk id="13" creationId="{25CA9103-F89C-CA29-D579-D34402FA3357}"/>
          </ac:spMkLst>
        </pc:spChg>
        <pc:spChg chg="mod">
          <ac:chgData name="Oliver De Luna 1932192788" userId="c899a888-ee88-4e88-baec-318d98b54a74" providerId="ADAL" clId="{DF3EF388-F2FB-4E0C-A0D8-FAD8E17F9FE3}" dt="2026-01-20T12:09:21.515" v="733" actId="1076"/>
          <ac:spMkLst>
            <pc:docMk/>
            <pc:sldMk cId="1320122827" sldId="272"/>
            <ac:spMk id="14" creationId="{6523515B-6994-34C0-597E-9EC8B49E2357}"/>
          </ac:spMkLst>
        </pc:spChg>
      </pc:sldChg>
      <pc:sldChg chg="modSp add mod">
        <pc:chgData name="Oliver De Luna 1932192788" userId="c899a888-ee88-4e88-baec-318d98b54a74" providerId="ADAL" clId="{DF3EF388-F2FB-4E0C-A0D8-FAD8E17F9FE3}" dt="2026-01-20T12:10:52.487" v="738" actId="1076"/>
        <pc:sldMkLst>
          <pc:docMk/>
          <pc:sldMk cId="1205554874" sldId="273"/>
        </pc:sldMkLst>
        <pc:spChg chg="mod">
          <ac:chgData name="Oliver De Luna 1932192788" userId="c899a888-ee88-4e88-baec-318d98b54a74" providerId="ADAL" clId="{DF3EF388-F2FB-4E0C-A0D8-FAD8E17F9FE3}" dt="2026-01-20T12:10:06.877" v="737" actId="20577"/>
          <ac:spMkLst>
            <pc:docMk/>
            <pc:sldMk cId="1205554874" sldId="273"/>
            <ac:spMk id="2" creationId="{F9A886DC-818D-2FC7-AFCD-848C9B30E01F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6" creationId="{CAF211B3-0614-172B-D2B7-A7935A2B0810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7" creationId="{2868E56D-ED92-2F48-BD3C-DFC440625DEC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12" creationId="{68B73442-D621-1195-2AAC-B79F8E242103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19" creationId="{AA5F96B5-BE3C-5687-44AC-780A5435FDEF}"/>
          </ac:spMkLst>
        </pc:spChg>
      </pc:sldChg>
      <pc:sldChg chg="addSp modSp new modAnim">
        <pc:chgData name="Oliver De Luna 1932192788" userId="c899a888-ee88-4e88-baec-318d98b54a74" providerId="ADAL" clId="{DF3EF388-F2FB-4E0C-A0D8-FAD8E17F9FE3}" dt="2026-01-20T12:24:05.089" v="759"/>
        <pc:sldMkLst>
          <pc:docMk/>
          <pc:sldMk cId="1215644740" sldId="274"/>
        </pc:sldMkLst>
        <pc:picChg chg="add mod">
          <ac:chgData name="Oliver De Luna 1932192788" userId="c899a888-ee88-4e88-baec-318d98b54a74" providerId="ADAL" clId="{DF3EF388-F2FB-4E0C-A0D8-FAD8E17F9FE3}" dt="2026-01-20T12:24:05.089" v="759"/>
          <ac:picMkLst>
            <pc:docMk/>
            <pc:sldMk cId="1215644740" sldId="274"/>
            <ac:picMk id="2" creationId="{5B04550B-DB50-6AF9-66C8-64329B59F28B}"/>
          </ac:picMkLst>
        </pc:picChg>
      </pc:sldChg>
      <pc:sldMasterChg chg="addSldLayout modSldLayout">
        <pc:chgData name="Oliver De Luna 1932192788" userId="c899a888-ee88-4e88-baec-318d98b54a74" providerId="ADAL" clId="{DF3EF388-F2FB-4E0C-A0D8-FAD8E17F9FE3}" dt="2026-01-20T11:22:03.147" v="510" actId="478"/>
        <pc:sldMasterMkLst>
          <pc:docMk/>
          <pc:sldMasterMk cId="3461563852" sldId="2147483662"/>
        </pc:sldMasterMkLst>
        <pc:sldLayoutChg chg="addSp delSp modSp mod">
          <pc:chgData name="Oliver De Luna 1932192788" userId="c899a888-ee88-4e88-baec-318d98b54a74" providerId="ADAL" clId="{DF3EF388-F2FB-4E0C-A0D8-FAD8E17F9FE3}" dt="2026-01-20T10:00:28.495" v="47" actId="478"/>
          <pc:sldLayoutMkLst>
            <pc:docMk/>
            <pc:sldMasterMk cId="3461563852" sldId="2147483662"/>
            <pc:sldLayoutMk cId="1085982107" sldId="2147483665"/>
          </pc:sldLayoutMkLst>
          <pc:spChg chg="add del mod">
            <ac:chgData name="Oliver De Luna 1932192788" userId="c899a888-ee88-4e88-baec-318d98b54a74" providerId="ADAL" clId="{DF3EF388-F2FB-4E0C-A0D8-FAD8E17F9FE3}" dt="2026-01-20T10:00:28.495" v="47" actId="478"/>
            <ac:spMkLst>
              <pc:docMk/>
              <pc:sldMasterMk cId="3461563852" sldId="2147483662"/>
              <pc:sldLayoutMk cId="1085982107" sldId="2147483665"/>
              <ac:spMk id="5" creationId="{19BF618C-67EF-5D5E-7F90-88E3AAF79DC8}"/>
            </ac:spMkLst>
          </pc:spChg>
          <pc:picChg chg="mod">
            <ac:chgData name="Oliver De Luna 1932192788" userId="c899a888-ee88-4e88-baec-318d98b54a74" providerId="ADAL" clId="{DF3EF388-F2FB-4E0C-A0D8-FAD8E17F9FE3}" dt="2026-01-20T09:58:34.782" v="41" actId="1076"/>
            <ac:picMkLst>
              <pc:docMk/>
              <pc:sldMasterMk cId="3461563852" sldId="2147483662"/>
              <pc:sldLayoutMk cId="1085982107" sldId="2147483665"/>
              <ac:picMk id="6" creationId="{F0025ADD-3A31-BFB0-A483-D3EB8CC164F7}"/>
            </ac:picMkLst>
          </pc:picChg>
        </pc:sldLayoutChg>
        <pc:sldLayoutChg chg="addSp delSp modSp add mod modTransition">
          <pc:chgData name="Oliver De Luna 1932192788" userId="c899a888-ee88-4e88-baec-318d98b54a74" providerId="ADAL" clId="{DF3EF388-F2FB-4E0C-A0D8-FAD8E17F9FE3}" dt="2026-01-20T10:14:06.701" v="104" actId="1035"/>
          <pc:sldLayoutMkLst>
            <pc:docMk/>
            <pc:sldMasterMk cId="3461563852" sldId="2147483662"/>
            <pc:sldLayoutMk cId="3463691868" sldId="2147483676"/>
          </pc:sldLayoutMkLst>
          <pc:picChg chg="del">
            <ac:chgData name="Oliver De Luna 1932192788" userId="c899a888-ee88-4e88-baec-318d98b54a74" providerId="ADAL" clId="{DF3EF388-F2FB-4E0C-A0D8-FAD8E17F9FE3}" dt="2026-01-20T10:07:19.375" v="65" actId="478"/>
            <ac:picMkLst>
              <pc:docMk/>
              <pc:sldMasterMk cId="3461563852" sldId="2147483662"/>
              <pc:sldLayoutMk cId="3463691868" sldId="2147483676"/>
              <ac:picMk id="6" creationId="{F0025ADD-3A31-BFB0-A483-D3EB8CC164F7}"/>
            </ac:picMkLst>
          </pc:picChg>
          <pc:picChg chg="add del mod ord">
            <ac:chgData name="Oliver De Luna 1932192788" userId="c899a888-ee88-4e88-baec-318d98b54a74" providerId="ADAL" clId="{DF3EF388-F2FB-4E0C-A0D8-FAD8E17F9FE3}" dt="2026-01-20T10:08:25.231" v="66" actId="478"/>
            <ac:picMkLst>
              <pc:docMk/>
              <pc:sldMasterMk cId="3461563852" sldId="2147483662"/>
              <pc:sldLayoutMk cId="3463691868" sldId="2147483676"/>
              <ac:picMk id="7" creationId="{1E27174B-2D7F-BC07-08F8-36291DB47FB0}"/>
            </ac:picMkLst>
          </pc:picChg>
          <pc:picChg chg="del">
            <ac:chgData name="Oliver De Luna 1932192788" userId="c899a888-ee88-4e88-baec-318d98b54a74" providerId="ADAL" clId="{DF3EF388-F2FB-4E0C-A0D8-FAD8E17F9FE3}" dt="2026-01-20T10:05:42.160" v="58" actId="478"/>
            <ac:picMkLst>
              <pc:docMk/>
              <pc:sldMasterMk cId="3461563852" sldId="2147483662"/>
              <pc:sldLayoutMk cId="3463691868" sldId="2147483676"/>
              <ac:picMk id="9" creationId="{8712C68D-1075-26CB-3F8C-AA8F71D6C61B}"/>
            </ac:picMkLst>
          </pc:picChg>
          <pc:picChg chg="add mod ord">
            <ac:chgData name="Oliver De Luna 1932192788" userId="c899a888-ee88-4e88-baec-318d98b54a74" providerId="ADAL" clId="{DF3EF388-F2FB-4E0C-A0D8-FAD8E17F9FE3}" dt="2026-01-20T10:14:06.701" v="104" actId="1035"/>
            <ac:picMkLst>
              <pc:docMk/>
              <pc:sldMasterMk cId="3461563852" sldId="2147483662"/>
              <pc:sldLayoutMk cId="3463691868" sldId="2147483676"/>
              <ac:picMk id="10" creationId="{CA080DF3-CBEA-7D43-901F-A2C6D772D09D}"/>
            </ac:picMkLst>
          </pc:picChg>
          <pc:picChg chg="add mod">
            <ac:chgData name="Oliver De Luna 1932192788" userId="c899a888-ee88-4e88-baec-318d98b54a74" providerId="ADAL" clId="{DF3EF388-F2FB-4E0C-A0D8-FAD8E17F9FE3}" dt="2026-01-20T10:11:14.157" v="78" actId="1076"/>
            <ac:picMkLst>
              <pc:docMk/>
              <pc:sldMasterMk cId="3461563852" sldId="2147483662"/>
              <pc:sldLayoutMk cId="3463691868" sldId="2147483676"/>
              <ac:picMk id="12" creationId="{67DDBB12-9561-B1C8-0A98-647467CEA973}"/>
            </ac:picMkLst>
          </pc:picChg>
        </pc:sldLayoutChg>
        <pc:sldLayoutChg chg="addSp delSp modSp add mod modTransition setBg">
          <pc:chgData name="Oliver De Luna 1932192788" userId="c899a888-ee88-4e88-baec-318d98b54a74" providerId="ADAL" clId="{DF3EF388-F2FB-4E0C-A0D8-FAD8E17F9FE3}" dt="2026-01-20T11:21:59.114" v="509" actId="478"/>
          <pc:sldLayoutMkLst>
            <pc:docMk/>
            <pc:sldMasterMk cId="3461563852" sldId="2147483662"/>
            <pc:sldLayoutMk cId="2999332809" sldId="2147483677"/>
          </pc:sldLayoutMkLst>
          <pc:picChg chg="add del mod">
            <ac:chgData name="Oliver De Luna 1932192788" userId="c899a888-ee88-4e88-baec-318d98b54a74" providerId="ADAL" clId="{DF3EF388-F2FB-4E0C-A0D8-FAD8E17F9FE3}" dt="2026-01-20T10:13:11.283" v="89" actId="478"/>
            <ac:picMkLst>
              <pc:docMk/>
              <pc:sldMasterMk cId="3461563852" sldId="2147483662"/>
              <pc:sldLayoutMk cId="2999332809" sldId="2147483677"/>
              <ac:picMk id="5" creationId="{5F840B61-D05F-C512-4CEB-EA69A910A095}"/>
            </ac:picMkLst>
          </pc:picChg>
          <pc:picChg chg="add del mod ord">
            <ac:chgData name="Oliver De Luna 1932192788" userId="c899a888-ee88-4e88-baec-318d98b54a74" providerId="ADAL" clId="{DF3EF388-F2FB-4E0C-A0D8-FAD8E17F9FE3}" dt="2026-01-20T10:17:42.797" v="200" actId="478"/>
            <ac:picMkLst>
              <pc:docMk/>
              <pc:sldMasterMk cId="3461563852" sldId="2147483662"/>
              <pc:sldLayoutMk cId="2999332809" sldId="2147483677"/>
              <ac:picMk id="7" creationId="{410D4E07-F48F-D7F7-7B9D-F8594A32DC4F}"/>
            </ac:picMkLst>
          </pc:picChg>
          <pc:picChg chg="mod">
            <ac:chgData name="Oliver De Luna 1932192788" userId="c899a888-ee88-4e88-baec-318d98b54a74" providerId="ADAL" clId="{DF3EF388-F2FB-4E0C-A0D8-FAD8E17F9FE3}" dt="2026-01-20T11:19:17.098" v="500"/>
            <ac:picMkLst>
              <pc:docMk/>
              <pc:sldMasterMk cId="3461563852" sldId="2147483662"/>
              <pc:sldLayoutMk cId="2999332809" sldId="2147483677"/>
              <ac:picMk id="10" creationId="{CA080DF3-CBEA-7D43-901F-A2C6D772D09D}"/>
            </ac:picMkLst>
          </pc:picChg>
          <pc:picChg chg="add del mod">
            <ac:chgData name="Oliver De Luna 1932192788" userId="c899a888-ee88-4e88-baec-318d98b54a74" providerId="ADAL" clId="{DF3EF388-F2FB-4E0C-A0D8-FAD8E17F9FE3}" dt="2026-01-20T11:21:59.114" v="509" actId="478"/>
            <ac:picMkLst>
              <pc:docMk/>
              <pc:sldMasterMk cId="3461563852" sldId="2147483662"/>
              <pc:sldLayoutMk cId="2999332809" sldId="2147483677"/>
              <ac:picMk id="12" creationId="{67DDBB12-9561-B1C8-0A98-647467CEA973}"/>
            </ac:picMkLst>
          </pc:picChg>
        </pc:sldLayoutChg>
        <pc:sldLayoutChg chg="delSp add mod modTransition">
          <pc:chgData name="Oliver De Luna 1932192788" userId="c899a888-ee88-4e88-baec-318d98b54a74" providerId="ADAL" clId="{DF3EF388-F2FB-4E0C-A0D8-FAD8E17F9FE3}" dt="2026-01-20T10:16:03.129" v="195" actId="478"/>
          <pc:sldLayoutMkLst>
            <pc:docMk/>
            <pc:sldMasterMk cId="3461563852" sldId="2147483662"/>
            <pc:sldLayoutMk cId="1162681853" sldId="2147483678"/>
          </pc:sldLayoutMkLst>
          <pc:picChg chg="del">
            <ac:chgData name="Oliver De Luna 1932192788" userId="c899a888-ee88-4e88-baec-318d98b54a74" providerId="ADAL" clId="{DF3EF388-F2FB-4E0C-A0D8-FAD8E17F9FE3}" dt="2026-01-20T10:16:03.129" v="195" actId="478"/>
            <ac:picMkLst>
              <pc:docMk/>
              <pc:sldMasterMk cId="3461563852" sldId="2147483662"/>
              <pc:sldLayoutMk cId="1162681853" sldId="2147483678"/>
              <ac:picMk id="10" creationId="{CA080DF3-CBEA-7D43-901F-A2C6D772D09D}"/>
            </ac:picMkLst>
          </pc:picChg>
        </pc:sldLayoutChg>
        <pc:sldLayoutChg chg="add mod modTransition">
          <pc:chgData name="Oliver De Luna 1932192788" userId="c899a888-ee88-4e88-baec-318d98b54a74" providerId="ADAL" clId="{DF3EF388-F2FB-4E0C-A0D8-FAD8E17F9FE3}" dt="2026-01-20T10:16:59.566" v="199" actId="2890"/>
          <pc:sldLayoutMkLst>
            <pc:docMk/>
            <pc:sldMasterMk cId="3461563852" sldId="2147483662"/>
            <pc:sldLayoutMk cId="4286725091" sldId="2147483679"/>
          </pc:sldLayoutMkLst>
        </pc:sldLayoutChg>
        <pc:sldLayoutChg chg="delSp modSp add mod modTransition setBg">
          <pc:chgData name="Oliver De Luna 1932192788" userId="c899a888-ee88-4e88-baec-318d98b54a74" providerId="ADAL" clId="{DF3EF388-F2FB-4E0C-A0D8-FAD8E17F9FE3}" dt="2026-01-20T11:22:03.147" v="510" actId="478"/>
          <pc:sldLayoutMkLst>
            <pc:docMk/>
            <pc:sldMasterMk cId="3461563852" sldId="2147483662"/>
            <pc:sldLayoutMk cId="900470138" sldId="2147483680"/>
          </pc:sldLayoutMkLst>
          <pc:picChg chg="mod">
            <ac:chgData name="Oliver De Luna 1932192788" userId="c899a888-ee88-4e88-baec-318d98b54a74" providerId="ADAL" clId="{DF3EF388-F2FB-4E0C-A0D8-FAD8E17F9FE3}" dt="2026-01-20T11:21:12.078" v="507"/>
            <ac:picMkLst>
              <pc:docMk/>
              <pc:sldMasterMk cId="3461563852" sldId="2147483662"/>
              <pc:sldLayoutMk cId="900470138" sldId="2147483680"/>
              <ac:picMk id="7" creationId="{410D4E07-F48F-D7F7-7B9D-F8594A32DC4F}"/>
            </ac:picMkLst>
          </pc:picChg>
          <pc:picChg chg="del">
            <ac:chgData name="Oliver De Luna 1932192788" userId="c899a888-ee88-4e88-baec-318d98b54a74" providerId="ADAL" clId="{DF3EF388-F2FB-4E0C-A0D8-FAD8E17F9FE3}" dt="2026-01-20T10:18:06.129" v="202" actId="478"/>
            <ac:picMkLst>
              <pc:docMk/>
              <pc:sldMasterMk cId="3461563852" sldId="2147483662"/>
              <pc:sldLayoutMk cId="900470138" sldId="2147483680"/>
              <ac:picMk id="10" creationId="{CA080DF3-CBEA-7D43-901F-A2C6D772D09D}"/>
            </ac:picMkLst>
          </pc:picChg>
          <pc:picChg chg="del">
            <ac:chgData name="Oliver De Luna 1932192788" userId="c899a888-ee88-4e88-baec-318d98b54a74" providerId="ADAL" clId="{DF3EF388-F2FB-4E0C-A0D8-FAD8E17F9FE3}" dt="2026-01-20T11:22:03.147" v="510" actId="478"/>
            <ac:picMkLst>
              <pc:docMk/>
              <pc:sldMasterMk cId="3461563852" sldId="2147483662"/>
              <pc:sldLayoutMk cId="900470138" sldId="2147483680"/>
              <ac:picMk id="12" creationId="{67DDBB12-9561-B1C8-0A98-647467CEA973}"/>
            </ac:picMkLst>
          </pc:picChg>
        </pc:sldLayoutChg>
      </pc:sldMasterChg>
    </pc:docChg>
  </pc:docChgLst>
  <pc:docChgLst>
    <pc:chgData name="Tom Neumann 1932183239" userId="S::1932183239@bildung.daa.de::97d87265-fdf5-4f02-8d98-944ecc7a9c63" providerId="AD" clId="Web-{1D2D0361-6458-C321-D387-2499D63C811D}"/>
    <pc:docChg chg="modSld">
      <pc:chgData name="Tom Neumann 1932183239" userId="S::1932183239@bildung.daa.de::97d87265-fdf5-4f02-8d98-944ecc7a9c63" providerId="AD" clId="Web-{1D2D0361-6458-C321-D387-2499D63C811D}" dt="2026-01-20T09:50:25.745" v="1" actId="1076"/>
      <pc:docMkLst>
        <pc:docMk/>
      </pc:docMkLst>
      <pc:sldChg chg="modSp">
        <pc:chgData name="Tom Neumann 1932183239" userId="S::1932183239@bildung.daa.de::97d87265-fdf5-4f02-8d98-944ecc7a9c63" providerId="AD" clId="Web-{1D2D0361-6458-C321-D387-2499D63C811D}" dt="2026-01-20T09:50:25.745" v="1" actId="1076"/>
        <pc:sldMkLst>
          <pc:docMk/>
          <pc:sldMk cId="3387190297" sldId="256"/>
        </pc:sldMkLst>
        <pc:spChg chg="mod">
          <ac:chgData name="Tom Neumann 1932183239" userId="S::1932183239@bildung.daa.de::97d87265-fdf5-4f02-8d98-944ecc7a9c63" providerId="AD" clId="Web-{1D2D0361-6458-C321-D387-2499D63C811D}" dt="2026-01-20T09:50:25.745" v="1" actId="1076"/>
          <ac:spMkLst>
            <pc:docMk/>
            <pc:sldMk cId="3387190297" sldId="256"/>
            <ac:spMk id="2" creationId="{57009E19-73CF-1164-5C67-654B0FB60417}"/>
          </ac:spMkLst>
        </pc:spChg>
      </pc:sldChg>
    </pc:docChg>
  </pc:docChgLst>
  <pc:docChgLst>
    <pc:chgData name="Sanjay Gabriel Kliche 1932192790" userId="S::1932192790@bildung.daa.de::b19c5391-abec-4af2-a028-a4a06720eebf" providerId="AD" clId="Web-{F165A69F-AECF-703B-C34C-50C47401E9C9}"/>
    <pc:docChg chg="modSld">
      <pc:chgData name="Sanjay Gabriel Kliche 1932192790" userId="S::1932192790@bildung.daa.de::b19c5391-abec-4af2-a028-a4a06720eebf" providerId="AD" clId="Web-{F165A69F-AECF-703B-C34C-50C47401E9C9}" dt="2026-01-20T09:47:39.142" v="310" actId="20577"/>
      <pc:docMkLst>
        <pc:docMk/>
      </pc:docMkLst>
      <pc:sldChg chg="addSp delSp modSp modTransition">
        <pc:chgData name="Sanjay Gabriel Kliche 1932192790" userId="S::1932192790@bildung.daa.de::b19c5391-abec-4af2-a028-a4a06720eebf" providerId="AD" clId="Web-{F165A69F-AECF-703B-C34C-50C47401E9C9}" dt="2026-01-20T09:47:14.266" v="309" actId="1076"/>
        <pc:sldMkLst>
          <pc:docMk/>
          <pc:sldMk cId="3387190297" sldId="256"/>
        </pc:sldMkLst>
        <pc:spChg chg="mod">
          <ac:chgData name="Sanjay Gabriel Kliche 1932192790" userId="S::1932192790@bildung.daa.de::b19c5391-abec-4af2-a028-a4a06720eebf" providerId="AD" clId="Web-{F165A69F-AECF-703B-C34C-50C47401E9C9}" dt="2026-01-20T09:47:12.735" v="308" actId="1076"/>
          <ac:spMkLst>
            <pc:docMk/>
            <pc:sldMk cId="3387190297" sldId="256"/>
            <ac:spMk id="2" creationId="{57009E19-73CF-1164-5C67-654B0FB60417}"/>
          </ac:spMkLst>
        </pc:spChg>
        <pc:picChg chg="add del mod">
          <ac:chgData name="Sanjay Gabriel Kliche 1932192790" userId="S::1932192790@bildung.daa.de::b19c5391-abec-4af2-a028-a4a06720eebf" providerId="AD" clId="Web-{F165A69F-AECF-703B-C34C-50C47401E9C9}" dt="2026-01-20T09:29:37.688" v="188"/>
          <ac:picMkLst>
            <pc:docMk/>
            <pc:sldMk cId="3387190297" sldId="256"/>
            <ac:picMk id="3" creationId="{DAC454F1-62B0-7C34-D497-DFF81C342C5C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29:48.141" v="190"/>
          <ac:picMkLst>
            <pc:docMk/>
            <pc:sldMk cId="3387190297" sldId="256"/>
            <ac:picMk id="4" creationId="{72D12F26-63E4-00E4-1C1F-926659D5BE9F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00.454" v="194"/>
          <ac:picMkLst>
            <pc:docMk/>
            <pc:sldMk cId="3387190297" sldId="256"/>
            <ac:picMk id="5" creationId="{1AF6FD5D-E887-E08B-DD28-3B7687734E7C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25.471" v="198"/>
          <ac:picMkLst>
            <pc:docMk/>
            <pc:sldMk cId="3387190297" sldId="256"/>
            <ac:picMk id="6" creationId="{7E04D8D8-DACB-DED0-8A8A-F5B3ED6053C0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35.034" v="202"/>
          <ac:picMkLst>
            <pc:docMk/>
            <pc:sldMk cId="3387190297" sldId="256"/>
            <ac:picMk id="7" creationId="{D29DF67F-4B45-BAD3-3BB4-070799ED9E17}"/>
          </ac:picMkLst>
        </pc:picChg>
        <pc:picChg chg="add mod ord">
          <ac:chgData name="Sanjay Gabriel Kliche 1932192790" userId="S::1932192790@bildung.daa.de::b19c5391-abec-4af2-a028-a4a06720eebf" providerId="AD" clId="Web-{F165A69F-AECF-703B-C34C-50C47401E9C9}" dt="2026-01-20T09:40:31.931" v="244" actId="14100"/>
          <ac:picMkLst>
            <pc:docMk/>
            <pc:sldMk cId="3387190297" sldId="256"/>
            <ac:picMk id="8" creationId="{0B945A2F-0E0B-A8A1-9CB0-B9BF636B8C38}"/>
          </ac:picMkLst>
        </pc:picChg>
        <pc:picChg chg="add mod">
          <ac:chgData name="Sanjay Gabriel Kliche 1932192790" userId="S::1932192790@bildung.daa.de::b19c5391-abec-4af2-a028-a4a06720eebf" providerId="AD" clId="Web-{F165A69F-AECF-703B-C34C-50C47401E9C9}" dt="2026-01-20T09:47:14.266" v="309" actId="1076"/>
          <ac:picMkLst>
            <pc:docMk/>
            <pc:sldMk cId="3387190297" sldId="256"/>
            <ac:picMk id="9" creationId="{08EC2D68-4FBF-6C15-857D-2C6EFD08D157}"/>
          </ac:picMkLst>
        </pc:picChg>
      </pc:sldChg>
      <pc:sldChg chg="modSp modTransition">
        <pc:chgData name="Sanjay Gabriel Kliche 1932192790" userId="S::1932192790@bildung.daa.de::b19c5391-abec-4af2-a028-a4a06720eebf" providerId="AD" clId="Web-{F165A69F-AECF-703B-C34C-50C47401E9C9}" dt="2026-01-20T09:47:39.142" v="310" actId="20577"/>
        <pc:sldMkLst>
          <pc:docMk/>
          <pc:sldMk cId="1642404273" sldId="261"/>
        </pc:sldMkLst>
        <pc:spChg chg="mod">
          <ac:chgData name="Sanjay Gabriel Kliche 1932192790" userId="S::1932192790@bildung.daa.de::b19c5391-abec-4af2-a028-a4a06720eebf" providerId="AD" clId="Web-{F165A69F-AECF-703B-C34C-50C47401E9C9}" dt="2026-01-20T09:47:39.142" v="310" actId="20577"/>
          <ac:spMkLst>
            <pc:docMk/>
            <pc:sldMk cId="1642404273" sldId="261"/>
            <ac:spMk id="2" creationId="{78D3D5E4-3E28-489E-D8FE-3855F73473F4}"/>
          </ac:spMkLst>
        </pc:spChg>
        <pc:spChg chg="mod">
          <ac:chgData name="Sanjay Gabriel Kliche 1932192790" userId="S::1932192790@bildung.daa.de::b19c5391-abec-4af2-a028-a4a06720eebf" providerId="AD" clId="Web-{F165A69F-AECF-703B-C34C-50C47401E9C9}" dt="2026-01-20T09:23:27.080" v="184" actId="20577"/>
          <ac:spMkLst>
            <pc:docMk/>
            <pc:sldMk cId="1642404273" sldId="261"/>
            <ac:spMk id="3" creationId="{941D13BC-9C43-9549-6BAC-66AEC8FE561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rafiken, Schrift, Logo, Grafikdesign enthält.">
            <a:extLst>
              <a:ext uri="{FF2B5EF4-FFF2-40B4-BE49-F238E27FC236}">
                <a16:creationId xmlns:a16="http://schemas.microsoft.com/office/drawing/2014/main" id="{465A8422-F163-8DFC-548C-D951EC449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4517270"/>
            <a:ext cx="3494012" cy="17470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966673-58D3-A1FE-556C-B569CAFC9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49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D3327A-856D-3368-19FA-7C19439DD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8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5BD1E86-8916-8BE8-6AEC-1FCF21256078}"/>
              </a:ext>
            </a:extLst>
          </p:cNvPr>
          <p:cNvSpPr txBox="1"/>
          <p:nvPr userDrawn="1"/>
        </p:nvSpPr>
        <p:spPr>
          <a:xfrm>
            <a:off x="9132276" y="6292820"/>
            <a:ext cx="305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>
                <a:solidFill>
                  <a:srgbClr val="176FC1"/>
                </a:solidFill>
              </a:rPr>
              <a:t>Bildung schafft </a:t>
            </a:r>
            <a:r>
              <a:rPr lang="de-DE" sz="2000" b="1" err="1">
                <a:solidFill>
                  <a:srgbClr val="176FC1"/>
                </a:solidFill>
              </a:rPr>
              <a:t>zukunft</a:t>
            </a:r>
            <a:r>
              <a:rPr lang="de-DE" sz="2000" b="1">
                <a:solidFill>
                  <a:srgbClr val="176FC1"/>
                </a:solidFill>
              </a:rPr>
              <a:t>.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F76CF2F3-2173-61C5-E412-BEC81D336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495" y="6356350"/>
            <a:ext cx="1331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96482D5-3B85-B6D8-5974-11D591AC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6656" y="6356350"/>
            <a:ext cx="5601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11A90289-0536-7D9C-EED0-86ACA99EB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28263" y="6356349"/>
            <a:ext cx="16040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0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9F0C1E-0360-660D-7EC2-72D489C0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FFFA5-7EBB-A6E9-092C-7DF3CD56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17A9F6-4326-7887-C79B-FDA732F8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C34BD7-B7E0-2800-3330-DE3C7BCE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2D50F-1AE9-FD68-9924-91616E5D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22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69014-5221-5BBC-D7F1-D49E908F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3CEDF4-B6FA-CD4E-47C9-23DA26F1F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36520A-6392-BA0D-9430-17C7FE90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0C6BB-4D91-2F87-0A8B-23BE242C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D280CB-3F1D-C54F-84AC-460FC134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29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296E47-F3BD-038A-53A5-A6C75E45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C3E0B-0AA0-E80E-CBB2-4B8799C88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806DDC-D3BE-162D-FAA9-F4907FD5A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C39DC9-4BEE-1705-EB87-C84CB8E6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854470-D835-343A-4C54-397A752B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46DC5A-D284-C605-A04B-6C794926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55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18350-102D-A638-6B62-C9512AC9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434F8A-6910-609C-BD10-CD0C8EF8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281579-95CD-DE35-E82E-67DEFA368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4A351A-7746-9D4B-A740-BC86B8749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F8DB19-5D8D-ECA3-A40C-BD4A7F4D1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9869CF7-7EEE-744B-E062-63464882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7858E8-94EC-CFEF-79D9-9EEB15E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A6D875C-96BD-34A6-D5F3-4841B2A9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9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F2C30-8CA9-77CA-2907-FDD33967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D0A3C-4902-4FED-0426-666DC228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CCDF93-F091-4BF0-6878-3D6577C66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07DCE5-F7B1-BBF0-7159-A2F8AB4D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8F0DA2-E249-92CE-9DE5-00840A93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7E0BCC-AEA8-B358-A666-2AAFEDD7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361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9BEED-88AA-EB30-6D02-808114A2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AB9676A-2B7C-E6F6-5D89-674545429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EB8F01-175F-D572-B7A0-08613A536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CC5E41-9C87-E0B0-14A3-A72791A8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5E435F-CA35-B1B5-6813-1AE5007A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38CF4A-4454-5D2D-1085-8430BF70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246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86AC5-3961-E269-6BA2-95BEC70D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9A11A-F155-0544-ED40-84D746F03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EE50C-57BC-BE83-6E09-F6877D1B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0AAF29-40CB-7678-8DB9-7BF96E93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0B1CCB-8828-60D5-7EA6-C7B6013B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514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BCBC9B4-FDD6-437C-48C1-E62000791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E5493F-2AF0-DDA4-2356-37A4B02D9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CDB231-8D8B-AEB7-B416-B494364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898B7A-B106-0B48-84F3-C35966B8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998E59-31C7-9490-6F2A-343AC52A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18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6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Beige, Hellbraun, Braun, Stoff enthält.&#10;&#10;KI-generierte Inhalte können fehlerhaft sein.">
            <a:extLst>
              <a:ext uri="{FF2B5EF4-FFF2-40B4-BE49-F238E27FC236}">
                <a16:creationId xmlns:a16="http://schemas.microsoft.com/office/drawing/2014/main" id="{8712C68D-1075-26CB-3F8C-AA8F71D6C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427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Grafiken, Schrift, Logo, Grafikdesign enthält.">
            <a:extLst>
              <a:ext uri="{FF2B5EF4-FFF2-40B4-BE49-F238E27FC236}">
                <a16:creationId xmlns:a16="http://schemas.microsoft.com/office/drawing/2014/main" id="{F0025ADD-3A31-BFB0-A483-D3EB8CC164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353643"/>
            <a:ext cx="3494012" cy="17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8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6754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29" y="258889"/>
            <a:ext cx="6501587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89681" l="654" r="99510">
                        <a14:foregroundMark x1="17484" y1="34644" x2="12092" y2="31941"/>
                        <a14:foregroundMark x1="5882" y1="22359" x2="3268" y2="22359"/>
                        <a14:foregroundMark x1="8333" y1="28256" x2="4902" y2="27518"/>
                        <a14:foregroundMark x1="1471" y1="23096" x2="654" y2="23342"/>
                        <a14:foregroundMark x1="86601" y1="31941" x2="93791" y2="30467"/>
                        <a14:foregroundMark x1="97549" y1="22359" x2="99510" y2="20639"/>
                        <a14:foregroundMark x1="97222" y1="32924" x2="86928" y2="33661"/>
                        <a14:foregroundMark x1="98856" y1="35872" x2="88072" y2="39803"/>
                        <a14:foregroundMark x1="81046" y1="36609" x2="68301" y2="35381"/>
                        <a14:foregroundMark x1="62582" y1="33907" x2="47549" y2="35135"/>
                        <a14:foregroundMark x1="42974" y1="36609" x2="18301" y2="34644"/>
                        <a14:foregroundMark x1="13562" y1="36855" x2="4902" y2="35627"/>
                        <a14:foregroundMark x1="63399" y1="38329" x2="68627" y2="38821"/>
                        <a14:foregroundMark x1="68627" y1="38821" x2="69118" y2="38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0" y="2128714"/>
            <a:ext cx="5201141" cy="26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32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Hellbraun, Beige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410D4E07-F48F-D7F7-7B9D-F8594A32D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596544"/>
            <a:ext cx="12192000" cy="8108079"/>
          </a:xfrm>
          <a:prstGeom prst="rect">
            <a:avLst/>
          </a:prstGeom>
        </p:spPr>
      </p:pic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0" y="2128714"/>
            <a:ext cx="5201141" cy="26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2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Hellbraun, Beige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410D4E07-F48F-D7F7-7B9D-F8594A32D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89681" l="980" r="98693">
                        <a14:foregroundMark x1="74510" y1="33415" x2="86928" y2="32432"/>
                        <a14:foregroundMark x1="86928" y1="32432" x2="94444" y2="22359"/>
                        <a14:foregroundMark x1="94444" y1="22359" x2="97712" y2="21376"/>
                        <a14:foregroundMark x1="10131" y1="22113" x2="654" y2="24079"/>
                        <a14:foregroundMark x1="654" y1="24079" x2="163" y2="31450"/>
                        <a14:foregroundMark x1="163" y1="31450" x2="80882" y2="41278"/>
                        <a14:foregroundMark x1="80882" y1="41278" x2="98693" y2="35627"/>
                        <a14:foregroundMark x1="98693" y1="35627" x2="96078" y2="30713"/>
                        <a14:foregroundMark x1="96078" y1="30713" x2="92320" y2="28747"/>
                        <a14:foregroundMark x1="8333" y1="29484" x2="2778" y2="33907"/>
                        <a14:foregroundMark x1="2778" y1="33907" x2="490" y2="27273"/>
                        <a14:foregroundMark x1="490" y1="27273" x2="4085" y2="24816"/>
                        <a14:foregroundMark x1="4085" y1="24816" x2="8170" y2="26044"/>
                        <a14:foregroundMark x1="8170" y1="26044" x2="8333" y2="30713"/>
                        <a14:foregroundMark x1="5556" y1="35872" x2="4575" y2="23096"/>
                        <a14:foregroundMark x1="4575" y1="23096" x2="163" y2="23342"/>
                        <a14:foregroundMark x1="163" y1="23342" x2="980" y2="33661"/>
                        <a14:foregroundMark x1="980" y1="33661" x2="5719" y2="35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596544"/>
            <a:ext cx="12192000" cy="810807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470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7C1A04F-F7C8-CF66-6F7D-3D2057A843BF}"/>
              </a:ext>
            </a:extLst>
          </p:cNvPr>
          <p:cNvSpPr/>
          <p:nvPr userDrawn="1"/>
        </p:nvSpPr>
        <p:spPr>
          <a:xfrm>
            <a:off x="0" y="6302978"/>
            <a:ext cx="12192000" cy="555022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Grafiken, Schrift, Screenshot, Logo enthält.">
            <a:extLst>
              <a:ext uri="{FF2B5EF4-FFF2-40B4-BE49-F238E27FC236}">
                <a16:creationId xmlns:a16="http://schemas.microsoft.com/office/drawing/2014/main" id="{BE768EA4-4AF1-C33D-62C6-522A371E6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22" y="4333115"/>
            <a:ext cx="2188737" cy="19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8C139-B12D-8E32-2E22-20278D47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8DC113-E477-3740-47BC-BE7EFA5B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1EAFA7-B868-13D4-160C-4495EC24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A595C4-1533-0BC0-0C48-9F064D3C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1F55AD1-408D-1D7B-6AB4-88D68FF3DC23}"/>
              </a:ext>
            </a:extLst>
          </p:cNvPr>
          <p:cNvSpPr/>
          <p:nvPr userDrawn="1"/>
        </p:nvSpPr>
        <p:spPr>
          <a:xfrm rot="21057286">
            <a:off x="10153774" y="4464553"/>
            <a:ext cx="1712968" cy="1693103"/>
          </a:xfrm>
          <a:prstGeom prst="rect">
            <a:avLst/>
          </a:prstGeom>
          <a:solidFill>
            <a:srgbClr val="B3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89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Grafiken, Schrift, Logo, Grafikdesign enthält.&#10;&#10;KI-generierte Inhalte können fehlerhaft sein.">
            <a:extLst>
              <a:ext uri="{FF2B5EF4-FFF2-40B4-BE49-F238E27FC236}">
                <a16:creationId xmlns:a16="http://schemas.microsoft.com/office/drawing/2014/main" id="{19BC6ABB-87AE-163C-414C-A9DDCC99928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125" b="94922" l="9961" r="89844">
                        <a14:foregroundMark x1="44727" y1="8594" x2="44727" y2="8594"/>
                        <a14:foregroundMark x1="49609" y1="3125" x2="49609" y2="3125"/>
                        <a14:foregroundMark x1="49805" y1="94922" x2="49805" y2="94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4517270"/>
            <a:ext cx="3494012" cy="174700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71D187B-2EDC-EB7A-36DD-DE1CD33B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F5B23-866B-510E-9876-0547C187B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496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4E970F-50EE-0F19-50A6-8D3C7C966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495" y="6356350"/>
            <a:ext cx="132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DED8E-2557-49DA-B491-E99CD4E6256F}" type="datetimeFigureOut">
              <a:rPr lang="de-DE" smtClean="0"/>
              <a:t>20.01.2026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3569E2-5B1F-0630-E565-8ED672CE8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5534" y="6356350"/>
            <a:ext cx="55929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160CBE-FD8A-0C6F-F794-23981D87D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6020" y="6356349"/>
            <a:ext cx="1586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5F20EB-FCD4-84FE-A7F9-DC79C2A3CE05}"/>
              </a:ext>
            </a:extLst>
          </p:cNvPr>
          <p:cNvSpPr txBox="1"/>
          <p:nvPr userDrawn="1"/>
        </p:nvSpPr>
        <p:spPr>
          <a:xfrm>
            <a:off x="9132276" y="6292820"/>
            <a:ext cx="305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>
                <a:solidFill>
                  <a:srgbClr val="176FC1"/>
                </a:solidFill>
              </a:rPr>
              <a:t>Bildung schafft </a:t>
            </a:r>
            <a:r>
              <a:rPr lang="de-DE" sz="2000" b="1" err="1">
                <a:solidFill>
                  <a:srgbClr val="176FC1"/>
                </a:solidFill>
              </a:rPr>
              <a:t>zukunft</a:t>
            </a:r>
            <a:r>
              <a:rPr lang="de-DE" sz="2000" b="1">
                <a:solidFill>
                  <a:srgbClr val="176FC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156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76" r:id="rId4"/>
    <p:sldLayoutId id="2147483677" r:id="rId5"/>
    <p:sldLayoutId id="2147483679" r:id="rId6"/>
    <p:sldLayoutId id="2147483680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Beige, Hellbraun, Braun, Khaki enthält.&#10;&#10;KI-generierte Inhalte können fehlerhaft sein.">
            <a:extLst>
              <a:ext uri="{FF2B5EF4-FFF2-40B4-BE49-F238E27FC236}">
                <a16:creationId xmlns:a16="http://schemas.microsoft.com/office/drawing/2014/main" id="{0B945A2F-0E0B-A8A1-9CB0-B9BF636B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" y="-596746"/>
            <a:ext cx="12185141" cy="80882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009E19-73CF-1164-5C67-654B0FB60417}"/>
              </a:ext>
            </a:extLst>
          </p:cNvPr>
          <p:cNvSpPr txBox="1"/>
          <p:nvPr/>
        </p:nvSpPr>
        <p:spPr>
          <a:xfrm>
            <a:off x="1990725" y="5156729"/>
            <a:ext cx="80066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6000" b="1" spc="300" dirty="0">
                <a:solidFill>
                  <a:srgbClr val="176FC1"/>
                </a:solidFill>
                <a:latin typeface="Nasa"/>
              </a:rPr>
              <a:t>PI SPACE H SECURITY</a:t>
            </a:r>
          </a:p>
        </p:txBody>
      </p:sp>
      <p:pic>
        <p:nvPicPr>
          <p:cNvPr id="9" name="Grafik 8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08EC2D68-4FBF-6C15-857D-2C6EFD08D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63" y="560411"/>
            <a:ext cx="8530727" cy="42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0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Übergang 1 zu 2">
            <a:hlinkClick r:id="" action="ppaction://media"/>
            <a:extLst>
              <a:ext uri="{FF2B5EF4-FFF2-40B4-BE49-F238E27FC236}">
                <a16:creationId xmlns:a16="http://schemas.microsoft.com/office/drawing/2014/main" id="{4EB3F990-45EB-C566-5287-CB1FD73F0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Übergang 2 zu 3">
            <a:hlinkClick r:id="" action="ppaction://media"/>
            <a:extLst>
              <a:ext uri="{FF2B5EF4-FFF2-40B4-BE49-F238E27FC236}">
                <a16:creationId xmlns:a16="http://schemas.microsoft.com/office/drawing/2014/main" id="{5B04550B-DB50-6AF9-66C8-64329B59F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8D3D5E4-3E28-489E-D8FE-3855F73473F4}"/>
              </a:ext>
            </a:extLst>
          </p:cNvPr>
          <p:cNvSpPr txBox="1"/>
          <p:nvPr/>
        </p:nvSpPr>
        <p:spPr>
          <a:xfrm>
            <a:off x="308112" y="282574"/>
            <a:ext cx="11575775" cy="8746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de-DE" sz="4000" b="1" spc="300" dirty="0">
                <a:solidFill>
                  <a:srgbClr val="176F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sa" panose="020B0500000000000000" pitchFamily="34" charset="0"/>
              </a:rPr>
              <a:t>PROJECT: IDEE</a:t>
            </a:r>
            <a:endParaRPr lang="de-DE" spc="300" dirty="0">
              <a:solidFill>
                <a:srgbClr val="176F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D13BC-9C43-9549-6BAC-66AEC8FE5612}"/>
              </a:ext>
            </a:extLst>
          </p:cNvPr>
          <p:cNvSpPr txBox="1"/>
          <p:nvPr/>
        </p:nvSpPr>
        <p:spPr>
          <a:xfrm>
            <a:off x="735496" y="1157218"/>
            <a:ext cx="8597347" cy="5605532"/>
          </a:xfrm>
          <a:prstGeom prst="rect">
            <a:avLst/>
          </a:prstGeom>
          <a:noFill/>
        </p:spPr>
        <p:txBody>
          <a:bodyPr wrap="none" lIns="91440" tIns="45720" rIns="91440" bIns="45720" rtlCol="0" anchor="t" anchorCtr="0">
            <a:noAutofit/>
          </a:bodyPr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latin typeface="Cavolini" panose="020B0502040204020203" pitchFamily="66" charset="0"/>
                <a:cs typeface="Cavolini" panose="020B0502040204020203" pitchFamily="66" charset="0"/>
              </a:rPr>
              <a:t>Bewegungssensor</a:t>
            </a:r>
            <a:endParaRPr lang="de-DE" sz="2000" b="1" dirty="0">
              <a:ln w="0"/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latin typeface="Cavolini" panose="020B0502040204020203" pitchFamily="66" charset="0"/>
                <a:cs typeface="Cavolini" panose="020B0502040204020203" pitchFamily="66" charset="0"/>
              </a:rPr>
              <a:t>Kamera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latin typeface="Cavolini" panose="020B0502040204020203" pitchFamily="66" charset="0"/>
                <a:cs typeface="Cavolini" panose="020B0502040204020203" pitchFamily="66" charset="0"/>
              </a:rPr>
              <a:t>Klingel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latin typeface="Cavolini" panose="020B0502040204020203" pitchFamily="66" charset="0"/>
                <a:cs typeface="Cavolini" panose="020B0502040204020203" pitchFamily="66" charset="0"/>
              </a:rPr>
              <a:t>RFID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latin typeface="Cavolini" panose="020B0502040204020203" pitchFamily="66" charset="0"/>
                <a:cs typeface="Cavolini" panose="020B0502040204020203" pitchFamily="66" charset="0"/>
              </a:rPr>
              <a:t>Türfreigabe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latin typeface="Cavolini" panose="020B0502040204020203" pitchFamily="66" charset="0"/>
                <a:cs typeface="Cavolini" panose="020B0502040204020203" pitchFamily="66" charset="0"/>
              </a:rPr>
              <a:t>Webinterface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latin typeface="Cavolini" panose="020B0502040204020203" pitchFamily="66" charset="0"/>
                <a:cs typeface="Cavolini" panose="020B0502040204020203" pitchFamily="66" charset="0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642404273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6B6FF49-48F2-3697-B5A8-7607FA84B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0"/>
          <a:stretch>
            <a:fillRect/>
          </a:stretch>
        </p:blipFill>
        <p:spPr>
          <a:xfrm>
            <a:off x="1305256" y="1271586"/>
            <a:ext cx="9581487" cy="54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21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F07E-EE77-DCB5-F10D-789AEBCA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4C12A5A-2674-4D70-411C-F065673D9694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49C354CC-6216-CC7C-E962-BB8940819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331ABE9D-24C7-AE29-2A77-B3D536D4A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7" b="89681" l="1634" r="99673">
                        <a14:foregroundMark x1="24183" y1="34644" x2="9804" y2="30958"/>
                        <a14:foregroundMark x1="8333" y1="26290" x2="4739" y2="24324"/>
                        <a14:foregroundMark x1="5392" y1="21867" x2="5392" y2="21867"/>
                        <a14:foregroundMark x1="4248" y1="26044" x2="2288" y2="26781"/>
                        <a14:foregroundMark x1="5065" y1="35381" x2="10784" y2="35381"/>
                        <a14:foregroundMark x1="10784" y1="35381" x2="27451" y2="33907"/>
                        <a14:foregroundMark x1="1634" y1="37346" x2="9804" y2="38329"/>
                        <a14:foregroundMark x1="90359" y1="21130" x2="93464" y2="21376"/>
                        <a14:foregroundMark x1="97549" y1="21130" x2="99510" y2="20393"/>
                        <a14:foregroundMark x1="99673" y1="20393" x2="99673" y2="20393"/>
                        <a14:foregroundMark x1="62582" y1="35872" x2="37582" y2="38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5109"/>
            <a:ext cx="12191998" cy="810807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2E3F52BB-A76E-B31A-D1C5-EB112CFF5498}"/>
              </a:ext>
            </a:extLst>
          </p:cNvPr>
          <p:cNvSpPr/>
          <p:nvPr/>
        </p:nvSpPr>
        <p:spPr>
          <a:xfrm>
            <a:off x="67377" y="164983"/>
            <a:ext cx="12050829" cy="6543825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DBD0950-9742-8667-BDEE-188AFC1EF6DF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8D54C46-9774-A491-F51A-186AA666A450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DF2A65C-AA52-429D-9C7E-551495E71DF5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894117-6B0B-11AE-8FB7-FB8D7ED610BF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0</a:t>
            </a:r>
            <a:endParaRPr lang="de-D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8B964673-D840-23A4-6DE1-3E6C78FFD062}"/>
              </a:ext>
            </a:extLst>
          </p:cNvPr>
          <p:cNvSpPr/>
          <p:nvPr/>
        </p:nvSpPr>
        <p:spPr>
          <a:xfrm>
            <a:off x="709613" y="156696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 dirty="0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C5FBEDA8-7166-C2BF-E5BF-0904368795B8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 dirty="0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ED905C6A-13B7-1DCC-B489-17BDF730FF0F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5434CDF8-DC68-A7C5-D1A6-BD4234FE6C1E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7EE53993-EC81-7880-2052-D2141DEBB650}"/>
              </a:ext>
            </a:extLst>
          </p:cNvPr>
          <p:cNvSpPr/>
          <p:nvPr/>
        </p:nvSpPr>
        <p:spPr>
          <a:xfrm>
            <a:off x="709613" y="456716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BB5B0E43-86E8-8498-4C2D-687427A9B56F}"/>
              </a:ext>
            </a:extLst>
          </p:cNvPr>
          <p:cNvSpPr/>
          <p:nvPr/>
        </p:nvSpPr>
        <p:spPr>
          <a:xfrm>
            <a:off x="709613" y="334658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0A971-5DD8-D8A9-8E71-D5ECCE19D97F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A1A5A10-D308-BBEA-752A-EB78A1D7C4F1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D321E8-8076-D677-F7B9-756D0EC682E1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FA4C64DD-4616-4DEB-1824-E6C434FDFB4D}"/>
              </a:ext>
            </a:extLst>
          </p:cNvPr>
          <p:cNvSpPr/>
          <p:nvPr/>
        </p:nvSpPr>
        <p:spPr>
          <a:xfrm>
            <a:off x="709613" y="517255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BFEBFF63-F44E-5237-8657-5E94C2E56884}"/>
              </a:ext>
            </a:extLst>
          </p:cNvPr>
          <p:cNvSpPr/>
          <p:nvPr/>
        </p:nvSpPr>
        <p:spPr>
          <a:xfrm>
            <a:off x="709613" y="579151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966244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88769-2A9D-1E3F-B292-40D833B4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4E59AE2-135C-D38E-2C24-60ACF70B6032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9BCB4A9A-049D-918F-FE40-321D76E4F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2E52544-4AF5-F1C2-40BE-70C449020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7" b="89681" l="1634" r="99673">
                        <a14:foregroundMark x1="24183" y1="34644" x2="9804" y2="30958"/>
                        <a14:foregroundMark x1="8333" y1="26290" x2="4739" y2="24324"/>
                        <a14:foregroundMark x1="5392" y1="21867" x2="5392" y2="21867"/>
                        <a14:foregroundMark x1="4248" y1="26044" x2="2288" y2="26781"/>
                        <a14:foregroundMark x1="5065" y1="35381" x2="10784" y2="35381"/>
                        <a14:foregroundMark x1="10784" y1="35381" x2="27451" y2="33907"/>
                        <a14:foregroundMark x1="1634" y1="37346" x2="9804" y2="38329"/>
                        <a14:foregroundMark x1="90359" y1="21130" x2="93464" y2="21376"/>
                        <a14:foregroundMark x1="97549" y1="21130" x2="99510" y2="20393"/>
                        <a14:foregroundMark x1="99673" y1="20393" x2="99673" y2="20393"/>
                        <a14:foregroundMark x1="62582" y1="35872" x2="37582" y2="38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5109"/>
            <a:ext cx="12191998" cy="810807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0179553D-CA29-C193-FA37-D4E20B2A7498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EC385A5-A8EC-C25E-BAD2-8A08275F3798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DD038B8-E58E-0F99-727A-20053A719EB8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64FED4B-BEEC-D674-F22F-6FEFE0C4BE5E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FA6896-AC35-FC44-A1A4-860E1D0066AD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1</a:t>
            </a:r>
            <a:endParaRPr lang="de-D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F4046C7-4247-2691-8671-C9F77BD452A3}"/>
              </a:ext>
            </a:extLst>
          </p:cNvPr>
          <p:cNvSpPr/>
          <p:nvPr/>
        </p:nvSpPr>
        <p:spPr>
          <a:xfrm>
            <a:off x="4661987" y="148652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 dirty="0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42FDB8AF-FF96-A41C-BD04-837AD6D1ACC1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 dirty="0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3A4D9C9B-ED7A-12E9-5E4E-43FCE545953F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B8943FC6-FCA6-C8AE-F28B-BB8B76F56D13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DD2E38A8-CBE4-E93D-F985-A89E69A8FC03}"/>
              </a:ext>
            </a:extLst>
          </p:cNvPr>
          <p:cNvSpPr/>
          <p:nvPr/>
        </p:nvSpPr>
        <p:spPr>
          <a:xfrm>
            <a:off x="709613" y="456716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A4D1000-2A24-082C-253D-D30FC7F5F234}"/>
              </a:ext>
            </a:extLst>
          </p:cNvPr>
          <p:cNvSpPr/>
          <p:nvPr/>
        </p:nvSpPr>
        <p:spPr>
          <a:xfrm>
            <a:off x="709613" y="334658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026D3A-71E6-122F-1A73-9DF22C2F80E5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BA799D-CF0C-9FDA-CC81-D29BD9D0936E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4EB3093-A20D-34FA-370D-1186CCBC6917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47C220CA-7E34-A508-16FD-544F324A8E53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8CE11615-E580-B0C6-7AB2-C852409C1676}"/>
              </a:ext>
            </a:extLst>
          </p:cNvPr>
          <p:cNvSpPr/>
          <p:nvPr/>
        </p:nvSpPr>
        <p:spPr>
          <a:xfrm>
            <a:off x="4661987" y="5711078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431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79069-1141-08F0-AD34-03F0C177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E3D186F-FD69-E1A0-2D35-DE6027962EF5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B3CF5FCF-CDEE-2913-73D8-74FD59FC9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253DEA3A-2FEB-97CD-B200-72525F9A2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7" b="89681" l="1634" r="99673">
                        <a14:foregroundMark x1="24183" y1="34644" x2="9804" y2="30958"/>
                        <a14:foregroundMark x1="8333" y1="26290" x2="4739" y2="24324"/>
                        <a14:foregroundMark x1="5392" y1="21867" x2="5392" y2="21867"/>
                        <a14:foregroundMark x1="4248" y1="26044" x2="2288" y2="26781"/>
                        <a14:foregroundMark x1="5065" y1="35381" x2="10784" y2="35381"/>
                        <a14:foregroundMark x1="10784" y1="35381" x2="27451" y2="33907"/>
                        <a14:foregroundMark x1="1634" y1="37346" x2="9804" y2="38329"/>
                        <a14:foregroundMark x1="90359" y1="21130" x2="93464" y2="21376"/>
                        <a14:foregroundMark x1="97549" y1="21130" x2="99510" y2="20393"/>
                        <a14:foregroundMark x1="99673" y1="20393" x2="99673" y2="20393"/>
                        <a14:foregroundMark x1="62582" y1="35872" x2="37582" y2="38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5109"/>
            <a:ext cx="12191998" cy="810807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5D6FF78-FDFD-6A4B-EA29-21F7B5BFB363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A8FF43A-9EA4-C76B-5FD8-2AEBD323E1B8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A6B9C9-F8E9-EB2F-3B86-6101880420E4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DAE75F9-E027-FAA5-454C-33EBE043D66D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A8E892-0F54-A1FF-0944-4D28F4B10AAD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2</a:t>
            </a:r>
            <a:endParaRPr lang="de-D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756F2032-351E-C12C-E223-08005183B47D}"/>
              </a:ext>
            </a:extLst>
          </p:cNvPr>
          <p:cNvSpPr/>
          <p:nvPr/>
        </p:nvSpPr>
        <p:spPr>
          <a:xfrm>
            <a:off x="4652462" y="152860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 dirty="0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F9285091-2E03-FC8B-35A5-33D3A4E76D4D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 dirty="0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42617218-D53E-F08A-62CC-8AECAE9FAB62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D402BDA5-1087-5D84-9C5E-2976C7CEA8BA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7B517AD3-130E-DC59-5CF7-4E4D877A53EE}"/>
              </a:ext>
            </a:extLst>
          </p:cNvPr>
          <p:cNvSpPr/>
          <p:nvPr/>
        </p:nvSpPr>
        <p:spPr>
          <a:xfrm>
            <a:off x="4661987" y="4548841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E47DB371-6DB1-08F4-5AD0-C3AB3AB3DF41}"/>
              </a:ext>
            </a:extLst>
          </p:cNvPr>
          <p:cNvSpPr/>
          <p:nvPr/>
        </p:nvSpPr>
        <p:spPr>
          <a:xfrm>
            <a:off x="4661987" y="3320653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E4A51C-0A70-3DBD-7C69-252CF5EF3D23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F992F93-C42A-A1EF-EA71-93CE36030041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CF5197-3CC9-22A3-D958-BC1412990FA9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DF1515C6-19C3-57F9-0444-859DE966B7E6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92E26EB4-AE58-75CE-B1DA-7B592A3A9B29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402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8A815-5D52-35EC-4868-5B6E94EE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36C6140-9E53-2A84-A7D0-8CA7ADA36B86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27FC83DC-E12E-876A-0244-17CE2B00D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D887004F-EA11-80B2-80CC-05EAC20D9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7" b="89681" l="1634" r="99673">
                        <a14:foregroundMark x1="24183" y1="34644" x2="9804" y2="30958"/>
                        <a14:foregroundMark x1="8333" y1="26290" x2="4739" y2="24324"/>
                        <a14:foregroundMark x1="5392" y1="21867" x2="5392" y2="21867"/>
                        <a14:foregroundMark x1="4248" y1="26044" x2="2288" y2="26781"/>
                        <a14:foregroundMark x1="5065" y1="35381" x2="10784" y2="35381"/>
                        <a14:foregroundMark x1="10784" y1="35381" x2="27451" y2="33907"/>
                        <a14:foregroundMark x1="1634" y1="37346" x2="9804" y2="38329"/>
                        <a14:foregroundMark x1="90359" y1="21130" x2="93464" y2="21376"/>
                        <a14:foregroundMark x1="97549" y1="21130" x2="99510" y2="20393"/>
                        <a14:foregroundMark x1="99673" y1="20393" x2="99673" y2="20393"/>
                        <a14:foregroundMark x1="62582" y1="35872" x2="37582" y2="38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5109"/>
            <a:ext cx="12191998" cy="810807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DC7EF84-EBC1-A966-EC27-318E354B2C0E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07DDABE-1A17-A2FE-D946-E8318E473327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F29AB5F-6BB9-4E31-5636-FD34C01874A2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5B6DC13-9DEC-CFFD-2B67-247FB6A195AE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9FDF54-BB98-2D20-461D-C7FAA14EF8A6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3</a:t>
            </a:r>
            <a:endParaRPr lang="de-D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66530E35-32EA-28B2-4C4F-AB4180DB10DB}"/>
              </a:ext>
            </a:extLst>
          </p:cNvPr>
          <p:cNvSpPr/>
          <p:nvPr/>
        </p:nvSpPr>
        <p:spPr>
          <a:xfrm>
            <a:off x="4652462" y="152860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 dirty="0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9EE1D1A8-0997-D9F1-2BA4-5BE83D5C7FAE}"/>
              </a:ext>
            </a:extLst>
          </p:cNvPr>
          <p:cNvSpPr/>
          <p:nvPr/>
        </p:nvSpPr>
        <p:spPr>
          <a:xfrm>
            <a:off x="4652461" y="211482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 dirty="0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72B69156-589B-6B1D-EC35-D1B3AA5C2D26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272950BA-3DA9-5940-4632-3EF6936BE4ED}"/>
              </a:ext>
            </a:extLst>
          </p:cNvPr>
          <p:cNvSpPr/>
          <p:nvPr/>
        </p:nvSpPr>
        <p:spPr>
          <a:xfrm>
            <a:off x="4661987" y="274729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25CA9103-F89C-CA29-D579-D34402FA3357}"/>
              </a:ext>
            </a:extLst>
          </p:cNvPr>
          <p:cNvSpPr/>
          <p:nvPr/>
        </p:nvSpPr>
        <p:spPr>
          <a:xfrm>
            <a:off x="8643437" y="458475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523515B-6994-34C0-597E-9EC8B49E2357}"/>
              </a:ext>
            </a:extLst>
          </p:cNvPr>
          <p:cNvSpPr/>
          <p:nvPr/>
        </p:nvSpPr>
        <p:spPr>
          <a:xfrm>
            <a:off x="709613" y="337113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850B92-96B3-9E50-2C33-64CCBD62570F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EE2319-E4DA-9173-570E-5035A1F6FB53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9699B9-ABA0-E9F8-B18C-0E00586D9CB3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204489D4-745D-36CE-A983-8A25642F5EA6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1830FC1D-1A20-807C-909A-B0A27AE8BBF5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122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2D922-79CF-8BD3-3877-A745295B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91E98CF-4F78-AFC1-C662-C2D1BECBFACB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85657020-649E-AEFB-B0F1-EB6855CB1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7566FAAD-D810-E370-FE01-3C80D8A6A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37" b="89681" l="1634" r="99673">
                        <a14:foregroundMark x1="24183" y1="34644" x2="9804" y2="30958"/>
                        <a14:foregroundMark x1="8333" y1="26290" x2="4739" y2="24324"/>
                        <a14:foregroundMark x1="5392" y1="21867" x2="5392" y2="21867"/>
                        <a14:foregroundMark x1="4248" y1="26044" x2="2288" y2="26781"/>
                        <a14:foregroundMark x1="5065" y1="35381" x2="10784" y2="35381"/>
                        <a14:foregroundMark x1="10784" y1="35381" x2="27451" y2="33907"/>
                        <a14:foregroundMark x1="1634" y1="37346" x2="9804" y2="38329"/>
                        <a14:foregroundMark x1="90359" y1="21130" x2="93464" y2="21376"/>
                        <a14:foregroundMark x1="97549" y1="21130" x2="99510" y2="20393"/>
                        <a14:foregroundMark x1="99673" y1="20393" x2="99673" y2="20393"/>
                        <a14:foregroundMark x1="62582" y1="35872" x2="37582" y2="38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35109"/>
            <a:ext cx="12191998" cy="810807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C9E77BA-8C6F-6B21-3935-E8E6124B6780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797049A-5278-8B5C-F0B8-048ACBD4FABE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42B3F9E-C584-300C-E109-73789C4039D1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250ABEF-D4F1-0972-59CB-906A5E9B4CDB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D9D9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A886DC-818D-2FC7-AFCD-848C9B30E01F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4</a:t>
            </a:r>
            <a:endParaRPr lang="de-D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AF211B3-0614-172B-D2B7-A7935A2B0810}"/>
              </a:ext>
            </a:extLst>
          </p:cNvPr>
          <p:cNvSpPr/>
          <p:nvPr/>
        </p:nvSpPr>
        <p:spPr>
          <a:xfrm>
            <a:off x="8633912" y="160276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 dirty="0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2868E56D-ED92-2F48-BD3C-DFC440625DEC}"/>
              </a:ext>
            </a:extLst>
          </p:cNvPr>
          <p:cNvSpPr/>
          <p:nvPr/>
        </p:nvSpPr>
        <p:spPr>
          <a:xfrm>
            <a:off x="8633911" y="218898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 dirty="0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9053CA60-8973-08D8-BCA3-DB65C2C54352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68B73442-D621-1195-2AAC-B79F8E242103}"/>
              </a:ext>
            </a:extLst>
          </p:cNvPr>
          <p:cNvSpPr/>
          <p:nvPr/>
        </p:nvSpPr>
        <p:spPr>
          <a:xfrm>
            <a:off x="8643437" y="282145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 dirty="0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F160BD83-D6C9-1C10-DA1E-C21B55E34034}"/>
              </a:ext>
            </a:extLst>
          </p:cNvPr>
          <p:cNvSpPr/>
          <p:nvPr/>
        </p:nvSpPr>
        <p:spPr>
          <a:xfrm>
            <a:off x="8643437" y="458475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4A51B8D-E38E-2780-5B89-478C8FB7C29F}"/>
              </a:ext>
            </a:extLst>
          </p:cNvPr>
          <p:cNvSpPr/>
          <p:nvPr/>
        </p:nvSpPr>
        <p:spPr>
          <a:xfrm>
            <a:off x="709613" y="337113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D727623-AB3E-6956-3592-13E1D9C0574E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6117A2-82CB-0D75-73A2-8601DE172FA5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0AE806-30A1-BAC4-9888-C7E6E189295A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AA5F96B5-BE3C-5687-44AC-780A5435FDEF}"/>
              </a:ext>
            </a:extLst>
          </p:cNvPr>
          <p:cNvSpPr/>
          <p:nvPr/>
        </p:nvSpPr>
        <p:spPr>
          <a:xfrm>
            <a:off x="8643437" y="516628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871EAEEE-4A85-5EDF-5420-40DCD79A9FD9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 dirty="0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554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raußen, Pflanze, Gebäude, Gelände enthält.&#10;&#10;KI-generierte Inhalte können fehlerhaft sein.">
            <a:extLst>
              <a:ext uri="{FF2B5EF4-FFF2-40B4-BE49-F238E27FC236}">
                <a16:creationId xmlns:a16="http://schemas.microsoft.com/office/drawing/2014/main" id="{DBC257A5-4476-56A6-2309-9EE509906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Üebergang 0 zu 1">
            <a:hlinkClick r:id="" action="ppaction://media"/>
            <a:extLst>
              <a:ext uri="{FF2B5EF4-FFF2-40B4-BE49-F238E27FC236}">
                <a16:creationId xmlns:a16="http://schemas.microsoft.com/office/drawing/2014/main" id="{A3CA856D-9547-EE3F-C2E9-1C74A7B1F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8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AA_Master.potx" id="{A36E25DF-055C-40D1-B974-9E69FDD4A771}" vid="{CB6E18E5-8189-46FC-A387-0E7B15279AD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</Words>
  <Application>Microsoft Office PowerPoint</Application>
  <PresentationFormat>Breitbild</PresentationFormat>
  <Paragraphs>69</Paragraphs>
  <Slides>11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Arial,Sans-Serif</vt:lpstr>
      <vt:lpstr>Bradley Hand ITC</vt:lpstr>
      <vt:lpstr>Cavolini</vt:lpstr>
      <vt:lpstr>Nasa</vt:lpstr>
      <vt:lpstr>1_Office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De Luna 1932192788</dc:creator>
  <cp:lastModifiedBy>Oliver De Luna 1932192788</cp:lastModifiedBy>
  <cp:revision>1</cp:revision>
  <dcterms:created xsi:type="dcterms:W3CDTF">2025-08-11T13:00:54Z</dcterms:created>
  <dcterms:modified xsi:type="dcterms:W3CDTF">2026-01-20T12:24:31Z</dcterms:modified>
</cp:coreProperties>
</file>